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80" r:id="rId6"/>
    <p:sldId id="312" r:id="rId7"/>
    <p:sldId id="313" r:id="rId8"/>
    <p:sldId id="314" r:id="rId9"/>
    <p:sldId id="315" r:id="rId10"/>
    <p:sldId id="316" r:id="rId11"/>
    <p:sldId id="317" r:id="rId12"/>
    <p:sldId id="258" r:id="rId13"/>
    <p:sldId id="259" r:id="rId14"/>
    <p:sldId id="260" r:id="rId15"/>
    <p:sldId id="261" r:id="rId16"/>
    <p:sldId id="262" r:id="rId17"/>
    <p:sldId id="263" r:id="rId18"/>
    <p:sldId id="283" r:id="rId19"/>
    <p:sldId id="284" r:id="rId20"/>
    <p:sldId id="285" r:id="rId21"/>
    <p:sldId id="270" r:id="rId22"/>
    <p:sldId id="286" r:id="rId23"/>
    <p:sldId id="277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81" r:id="rId37"/>
    <p:sldId id="306" r:id="rId38"/>
    <p:sldId id="307" r:id="rId39"/>
    <p:sldId id="308" r:id="rId40"/>
    <p:sldId id="309" r:id="rId41"/>
    <p:sldId id="310" r:id="rId42"/>
    <p:sldId id="311" r:id="rId43"/>
    <p:sldId id="300" r:id="rId44"/>
    <p:sldId id="299" r:id="rId45"/>
    <p:sldId id="301" r:id="rId46"/>
    <p:sldId id="302" r:id="rId47"/>
    <p:sldId id="303" r:id="rId48"/>
    <p:sldId id="304" r:id="rId49"/>
    <p:sldId id="305" r:id="rId50"/>
    <p:sldId id="282" r:id="rId51"/>
    <p:sldId id="318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1" autoAdjust="0"/>
    <p:restoredTop sz="94660"/>
  </p:normalViewPr>
  <p:slideViewPr>
    <p:cSldViewPr>
      <p:cViewPr varScale="1">
        <p:scale>
          <a:sx n="103" d="100"/>
          <a:sy n="103" d="100"/>
        </p:scale>
        <p:origin x="204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3DF6FE-7B3F-46E7-9C0B-A68B027BCF8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503EB9-A9FE-495B-82F9-826C2CC136D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is raw, unorganized facts that need to be processed. </a:t>
          </a:r>
        </a:p>
      </dgm:t>
    </dgm:pt>
    <dgm:pt modelId="{B170DD68-4862-4BF7-964B-AE1EBB93D2B3}" type="parTrans" cxnId="{2BCBFB4F-C5BC-44BD-9A17-795FBFC17D87}">
      <dgm:prSet/>
      <dgm:spPr/>
      <dgm:t>
        <a:bodyPr/>
        <a:lstStyle/>
        <a:p>
          <a:endParaRPr lang="en-US"/>
        </a:p>
      </dgm:t>
    </dgm:pt>
    <dgm:pt modelId="{0D5BE198-CBD0-4459-95AC-143EE50D7D06}" type="sibTrans" cxnId="{2BCBFB4F-C5BC-44BD-9A17-795FBFC17D87}">
      <dgm:prSet/>
      <dgm:spPr/>
      <dgm:t>
        <a:bodyPr/>
        <a:lstStyle/>
        <a:p>
          <a:endParaRPr lang="en-US"/>
        </a:p>
      </dgm:t>
    </dgm:pt>
    <dgm:pt modelId="{2BBF52FB-DF79-4E5D-8003-FEF8F6D062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•Data can be something simple, random and useless until it is organized. </a:t>
          </a:r>
        </a:p>
      </dgm:t>
    </dgm:pt>
    <dgm:pt modelId="{18119F0E-39E3-48A7-921E-524721DA7B08}" type="parTrans" cxnId="{43276D29-0D5A-41CA-985C-7B3E734A6ADB}">
      <dgm:prSet/>
      <dgm:spPr/>
      <dgm:t>
        <a:bodyPr/>
        <a:lstStyle/>
        <a:p>
          <a:endParaRPr lang="en-US"/>
        </a:p>
      </dgm:t>
    </dgm:pt>
    <dgm:pt modelId="{BD7DE240-47E8-45B9-A3DA-950F8FD06A81}" type="sibTrans" cxnId="{43276D29-0D5A-41CA-985C-7B3E734A6ADB}">
      <dgm:prSet/>
      <dgm:spPr/>
      <dgm:t>
        <a:bodyPr/>
        <a:lstStyle/>
        <a:p>
          <a:endParaRPr lang="en-US"/>
        </a:p>
      </dgm:t>
    </dgm:pt>
    <dgm:pt modelId="{3A4E8C0C-877A-418F-A9D6-2D1C983656A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–Each student's exam marks </a:t>
          </a:r>
          <a:endParaRPr lang="en-US"/>
        </a:p>
      </dgm:t>
    </dgm:pt>
    <dgm:pt modelId="{B19A9ACE-5F24-4DF3-91D0-C3F4DF26DE86}" type="parTrans" cxnId="{F00B99A4-2233-4FA0-9D8C-240B97CF15B7}">
      <dgm:prSet/>
      <dgm:spPr/>
      <dgm:t>
        <a:bodyPr/>
        <a:lstStyle/>
        <a:p>
          <a:endParaRPr lang="en-US"/>
        </a:p>
      </dgm:t>
    </dgm:pt>
    <dgm:pt modelId="{D6349026-07A0-4C4B-943B-B3A3C5696A14}" type="sibTrans" cxnId="{F00B99A4-2233-4FA0-9D8C-240B97CF15B7}">
      <dgm:prSet/>
      <dgm:spPr/>
      <dgm:t>
        <a:bodyPr/>
        <a:lstStyle/>
        <a:p>
          <a:endParaRPr lang="en-US"/>
        </a:p>
      </dgm:t>
    </dgm:pt>
    <dgm:pt modelId="{23E2ED17-489A-4C5D-8426-AB96265774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•When data is processed, organized, structured or presented in a given context to make it useful, it is called information. </a:t>
          </a:r>
        </a:p>
      </dgm:t>
    </dgm:pt>
    <dgm:pt modelId="{191546CB-B95C-423C-AE57-D2645156411C}" type="parTrans" cxnId="{E738E939-7299-4C92-9625-71BE29F49463}">
      <dgm:prSet/>
      <dgm:spPr/>
      <dgm:t>
        <a:bodyPr/>
        <a:lstStyle/>
        <a:p>
          <a:endParaRPr lang="en-US"/>
        </a:p>
      </dgm:t>
    </dgm:pt>
    <dgm:pt modelId="{279A83C3-0FA3-4D63-B0EB-6D082A71C8ED}" type="sibTrans" cxnId="{E738E939-7299-4C92-9625-71BE29F49463}">
      <dgm:prSet/>
      <dgm:spPr/>
      <dgm:t>
        <a:bodyPr/>
        <a:lstStyle/>
        <a:p>
          <a:endParaRPr lang="en-US"/>
        </a:p>
      </dgm:t>
    </dgm:pt>
    <dgm:pt modelId="{008FCBFA-FE06-4D99-8783-1BEEE9C71C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–The average score of a department or of the entire 	college is information that is derived from the given data. </a:t>
          </a:r>
        </a:p>
      </dgm:t>
    </dgm:pt>
    <dgm:pt modelId="{38D40C1E-8498-4733-BDD8-10D57420F97E}" type="parTrans" cxnId="{3AAED114-DC30-464C-AEBF-4D47C65A16C4}">
      <dgm:prSet/>
      <dgm:spPr/>
      <dgm:t>
        <a:bodyPr/>
        <a:lstStyle/>
        <a:p>
          <a:endParaRPr lang="en-US"/>
        </a:p>
      </dgm:t>
    </dgm:pt>
    <dgm:pt modelId="{83ADEB3E-EA98-4DE8-BDF7-260D57EA3B86}" type="sibTrans" cxnId="{3AAED114-DC30-464C-AEBF-4D47C65A16C4}">
      <dgm:prSet/>
      <dgm:spPr/>
      <dgm:t>
        <a:bodyPr/>
        <a:lstStyle/>
        <a:p>
          <a:endParaRPr lang="en-US"/>
        </a:p>
      </dgm:t>
    </dgm:pt>
    <dgm:pt modelId="{F3D7C7E3-BFB6-4A99-BDDA-C0BEA9DB3721}" type="pres">
      <dgm:prSet presAssocID="{163DF6FE-7B3F-46E7-9C0B-A68B027BCF8C}" presName="root" presStyleCnt="0">
        <dgm:presLayoutVars>
          <dgm:dir/>
          <dgm:resizeHandles val="exact"/>
        </dgm:presLayoutVars>
      </dgm:prSet>
      <dgm:spPr/>
    </dgm:pt>
    <dgm:pt modelId="{7B73FD83-C5D8-4509-9937-795AF8DB4FC8}" type="pres">
      <dgm:prSet presAssocID="{B6503EB9-A9FE-495B-82F9-826C2CC136DC}" presName="compNode" presStyleCnt="0"/>
      <dgm:spPr/>
    </dgm:pt>
    <dgm:pt modelId="{BE836911-93E3-4EB5-A077-02A9BDABA07C}" type="pres">
      <dgm:prSet presAssocID="{B6503EB9-A9FE-495B-82F9-826C2CC136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B0540C83-E39C-44E0-94EA-A7357499DCBD}" type="pres">
      <dgm:prSet presAssocID="{B6503EB9-A9FE-495B-82F9-826C2CC136DC}" presName="iconSpace" presStyleCnt="0"/>
      <dgm:spPr/>
    </dgm:pt>
    <dgm:pt modelId="{4AA119E8-D4B7-4007-83BE-BC63AA2173B8}" type="pres">
      <dgm:prSet presAssocID="{B6503EB9-A9FE-495B-82F9-826C2CC136DC}" presName="parTx" presStyleLbl="revTx" presStyleIdx="0" presStyleCnt="6">
        <dgm:presLayoutVars>
          <dgm:chMax val="0"/>
          <dgm:chPref val="0"/>
        </dgm:presLayoutVars>
      </dgm:prSet>
      <dgm:spPr/>
    </dgm:pt>
    <dgm:pt modelId="{7475B7A9-80C7-416C-AF1D-F95459546171}" type="pres">
      <dgm:prSet presAssocID="{B6503EB9-A9FE-495B-82F9-826C2CC136DC}" presName="txSpace" presStyleCnt="0"/>
      <dgm:spPr/>
    </dgm:pt>
    <dgm:pt modelId="{E27BDB70-7AB5-433D-B300-9F89A593BE39}" type="pres">
      <dgm:prSet presAssocID="{B6503EB9-A9FE-495B-82F9-826C2CC136DC}" presName="desTx" presStyleLbl="revTx" presStyleIdx="1" presStyleCnt="6">
        <dgm:presLayoutVars/>
      </dgm:prSet>
      <dgm:spPr/>
    </dgm:pt>
    <dgm:pt modelId="{0E756D3B-ED0A-4D7C-A37C-DB48DA755CE9}" type="pres">
      <dgm:prSet presAssocID="{0D5BE198-CBD0-4459-95AC-143EE50D7D06}" presName="sibTrans" presStyleCnt="0"/>
      <dgm:spPr/>
    </dgm:pt>
    <dgm:pt modelId="{C22D68F1-7E43-4B83-A155-C3D3BB0C8F9F}" type="pres">
      <dgm:prSet presAssocID="{2BBF52FB-DF79-4E5D-8003-FEF8F6D0624D}" presName="compNode" presStyleCnt="0"/>
      <dgm:spPr/>
    </dgm:pt>
    <dgm:pt modelId="{65433B31-B6D7-4334-9B4D-5F886F84C908}" type="pres">
      <dgm:prSet presAssocID="{2BBF52FB-DF79-4E5D-8003-FEF8F6D062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4C6569E-9D74-4894-9763-0516516AA17E}" type="pres">
      <dgm:prSet presAssocID="{2BBF52FB-DF79-4E5D-8003-FEF8F6D0624D}" presName="iconSpace" presStyleCnt="0"/>
      <dgm:spPr/>
    </dgm:pt>
    <dgm:pt modelId="{776003E3-F79E-4947-A612-30CB9E8FC767}" type="pres">
      <dgm:prSet presAssocID="{2BBF52FB-DF79-4E5D-8003-FEF8F6D0624D}" presName="parTx" presStyleLbl="revTx" presStyleIdx="2" presStyleCnt="6">
        <dgm:presLayoutVars>
          <dgm:chMax val="0"/>
          <dgm:chPref val="0"/>
        </dgm:presLayoutVars>
      </dgm:prSet>
      <dgm:spPr/>
    </dgm:pt>
    <dgm:pt modelId="{5D9E6A0D-1459-468C-BA11-4B6ADA2FCEE1}" type="pres">
      <dgm:prSet presAssocID="{2BBF52FB-DF79-4E5D-8003-FEF8F6D0624D}" presName="txSpace" presStyleCnt="0"/>
      <dgm:spPr/>
    </dgm:pt>
    <dgm:pt modelId="{F8E446A8-2665-4187-930B-B4B374FAC809}" type="pres">
      <dgm:prSet presAssocID="{2BBF52FB-DF79-4E5D-8003-FEF8F6D0624D}" presName="desTx" presStyleLbl="revTx" presStyleIdx="3" presStyleCnt="6">
        <dgm:presLayoutVars/>
      </dgm:prSet>
      <dgm:spPr/>
    </dgm:pt>
    <dgm:pt modelId="{95CE5E04-087E-4303-BCB3-FCD9F209F2B8}" type="pres">
      <dgm:prSet presAssocID="{BD7DE240-47E8-45B9-A3DA-950F8FD06A81}" presName="sibTrans" presStyleCnt="0"/>
      <dgm:spPr/>
    </dgm:pt>
    <dgm:pt modelId="{E2C12BC7-EFD8-4554-A962-17C1913638D5}" type="pres">
      <dgm:prSet presAssocID="{23E2ED17-489A-4C5D-8426-AB9626577425}" presName="compNode" presStyleCnt="0"/>
      <dgm:spPr/>
    </dgm:pt>
    <dgm:pt modelId="{FA35D0FA-188E-4CEB-9E93-5C8FB6352203}" type="pres">
      <dgm:prSet presAssocID="{23E2ED17-489A-4C5D-8426-AB96265774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070CE19-08F4-4497-8E2C-63A50D03C552}" type="pres">
      <dgm:prSet presAssocID="{23E2ED17-489A-4C5D-8426-AB9626577425}" presName="iconSpace" presStyleCnt="0"/>
      <dgm:spPr/>
    </dgm:pt>
    <dgm:pt modelId="{0B59B72C-471B-4ED5-B3DD-9032075495EB}" type="pres">
      <dgm:prSet presAssocID="{23E2ED17-489A-4C5D-8426-AB9626577425}" presName="parTx" presStyleLbl="revTx" presStyleIdx="4" presStyleCnt="6">
        <dgm:presLayoutVars>
          <dgm:chMax val="0"/>
          <dgm:chPref val="0"/>
        </dgm:presLayoutVars>
      </dgm:prSet>
      <dgm:spPr/>
    </dgm:pt>
    <dgm:pt modelId="{ED62FF72-E2CB-48CF-B04A-E1B70D4AFFBB}" type="pres">
      <dgm:prSet presAssocID="{23E2ED17-489A-4C5D-8426-AB9626577425}" presName="txSpace" presStyleCnt="0"/>
      <dgm:spPr/>
    </dgm:pt>
    <dgm:pt modelId="{1D62A31C-E4DC-4FA5-83DF-CA5BE7963D59}" type="pres">
      <dgm:prSet presAssocID="{23E2ED17-489A-4C5D-8426-AB9626577425}" presName="desTx" presStyleLbl="revTx" presStyleIdx="5" presStyleCnt="6">
        <dgm:presLayoutVars/>
      </dgm:prSet>
      <dgm:spPr/>
    </dgm:pt>
  </dgm:ptLst>
  <dgm:cxnLst>
    <dgm:cxn modelId="{3AAED114-DC30-464C-AEBF-4D47C65A16C4}" srcId="{23E2ED17-489A-4C5D-8426-AB9626577425}" destId="{008FCBFA-FE06-4D99-8783-1BEEE9C71C1F}" srcOrd="0" destOrd="0" parTransId="{38D40C1E-8498-4733-BDD8-10D57420F97E}" sibTransId="{83ADEB3E-EA98-4DE8-BDF7-260D57EA3B86}"/>
    <dgm:cxn modelId="{43276D29-0D5A-41CA-985C-7B3E734A6ADB}" srcId="{163DF6FE-7B3F-46E7-9C0B-A68B027BCF8C}" destId="{2BBF52FB-DF79-4E5D-8003-FEF8F6D0624D}" srcOrd="1" destOrd="0" parTransId="{18119F0E-39E3-48A7-921E-524721DA7B08}" sibTransId="{BD7DE240-47E8-45B9-A3DA-950F8FD06A81}"/>
    <dgm:cxn modelId="{235CCF39-526C-4D59-A57A-6C7929FAE733}" type="presOf" srcId="{3A4E8C0C-877A-418F-A9D6-2D1C983656AF}" destId="{F8E446A8-2665-4187-930B-B4B374FAC809}" srcOrd="0" destOrd="0" presId="urn:microsoft.com/office/officeart/2018/2/layout/IconLabelDescriptionList"/>
    <dgm:cxn modelId="{E738E939-7299-4C92-9625-71BE29F49463}" srcId="{163DF6FE-7B3F-46E7-9C0B-A68B027BCF8C}" destId="{23E2ED17-489A-4C5D-8426-AB9626577425}" srcOrd="2" destOrd="0" parTransId="{191546CB-B95C-423C-AE57-D2645156411C}" sibTransId="{279A83C3-0FA3-4D63-B0EB-6D082A71C8ED}"/>
    <dgm:cxn modelId="{51070547-4C83-400E-9F83-74935E898241}" type="presOf" srcId="{163DF6FE-7B3F-46E7-9C0B-A68B027BCF8C}" destId="{F3D7C7E3-BFB6-4A99-BDDA-C0BEA9DB3721}" srcOrd="0" destOrd="0" presId="urn:microsoft.com/office/officeart/2018/2/layout/IconLabelDescriptionList"/>
    <dgm:cxn modelId="{2BCBFB4F-C5BC-44BD-9A17-795FBFC17D87}" srcId="{163DF6FE-7B3F-46E7-9C0B-A68B027BCF8C}" destId="{B6503EB9-A9FE-495B-82F9-826C2CC136DC}" srcOrd="0" destOrd="0" parTransId="{B170DD68-4862-4BF7-964B-AE1EBB93D2B3}" sibTransId="{0D5BE198-CBD0-4459-95AC-143EE50D7D06}"/>
    <dgm:cxn modelId="{9EDE5996-C30B-4F15-899B-B2B0657E2A86}" type="presOf" srcId="{2BBF52FB-DF79-4E5D-8003-FEF8F6D0624D}" destId="{776003E3-F79E-4947-A612-30CB9E8FC767}" srcOrd="0" destOrd="0" presId="urn:microsoft.com/office/officeart/2018/2/layout/IconLabelDescriptionList"/>
    <dgm:cxn modelId="{F00B99A4-2233-4FA0-9D8C-240B97CF15B7}" srcId="{2BBF52FB-DF79-4E5D-8003-FEF8F6D0624D}" destId="{3A4E8C0C-877A-418F-A9D6-2D1C983656AF}" srcOrd="0" destOrd="0" parTransId="{B19A9ACE-5F24-4DF3-91D0-C3F4DF26DE86}" sibTransId="{D6349026-07A0-4C4B-943B-B3A3C5696A14}"/>
    <dgm:cxn modelId="{8BB408AC-F45F-43AA-B5A7-33DCDA01C998}" type="presOf" srcId="{23E2ED17-489A-4C5D-8426-AB9626577425}" destId="{0B59B72C-471B-4ED5-B3DD-9032075495EB}" srcOrd="0" destOrd="0" presId="urn:microsoft.com/office/officeart/2018/2/layout/IconLabelDescriptionList"/>
    <dgm:cxn modelId="{EED620B6-0F82-4C2B-B3F7-384EE0FFB586}" type="presOf" srcId="{B6503EB9-A9FE-495B-82F9-826C2CC136DC}" destId="{4AA119E8-D4B7-4007-83BE-BC63AA2173B8}" srcOrd="0" destOrd="0" presId="urn:microsoft.com/office/officeart/2018/2/layout/IconLabelDescriptionList"/>
    <dgm:cxn modelId="{0618FDCC-ADFD-4CE5-8920-2FDF1C1E7C26}" type="presOf" srcId="{008FCBFA-FE06-4D99-8783-1BEEE9C71C1F}" destId="{1D62A31C-E4DC-4FA5-83DF-CA5BE7963D59}" srcOrd="0" destOrd="0" presId="urn:microsoft.com/office/officeart/2018/2/layout/IconLabelDescriptionList"/>
    <dgm:cxn modelId="{A98E80AD-D4F2-4D77-919D-283F41E053D0}" type="presParOf" srcId="{F3D7C7E3-BFB6-4A99-BDDA-C0BEA9DB3721}" destId="{7B73FD83-C5D8-4509-9937-795AF8DB4FC8}" srcOrd="0" destOrd="0" presId="urn:microsoft.com/office/officeart/2018/2/layout/IconLabelDescriptionList"/>
    <dgm:cxn modelId="{A3582E4B-159A-4CBD-BD11-F9E4B6FD1EFA}" type="presParOf" srcId="{7B73FD83-C5D8-4509-9937-795AF8DB4FC8}" destId="{BE836911-93E3-4EB5-A077-02A9BDABA07C}" srcOrd="0" destOrd="0" presId="urn:microsoft.com/office/officeart/2018/2/layout/IconLabelDescriptionList"/>
    <dgm:cxn modelId="{E66B4CC6-2708-4B4A-A59E-CFA7ECD751E2}" type="presParOf" srcId="{7B73FD83-C5D8-4509-9937-795AF8DB4FC8}" destId="{B0540C83-E39C-44E0-94EA-A7357499DCBD}" srcOrd="1" destOrd="0" presId="urn:microsoft.com/office/officeart/2018/2/layout/IconLabelDescriptionList"/>
    <dgm:cxn modelId="{01A08DB7-3352-4E39-8566-0ECDEA5C034F}" type="presParOf" srcId="{7B73FD83-C5D8-4509-9937-795AF8DB4FC8}" destId="{4AA119E8-D4B7-4007-83BE-BC63AA2173B8}" srcOrd="2" destOrd="0" presId="urn:microsoft.com/office/officeart/2018/2/layout/IconLabelDescriptionList"/>
    <dgm:cxn modelId="{AC2EB968-7AA8-4703-9B4B-12E60B346654}" type="presParOf" srcId="{7B73FD83-C5D8-4509-9937-795AF8DB4FC8}" destId="{7475B7A9-80C7-416C-AF1D-F95459546171}" srcOrd="3" destOrd="0" presId="urn:microsoft.com/office/officeart/2018/2/layout/IconLabelDescriptionList"/>
    <dgm:cxn modelId="{4C295D23-0BAE-483B-B1DF-6EDB4624A5AA}" type="presParOf" srcId="{7B73FD83-C5D8-4509-9937-795AF8DB4FC8}" destId="{E27BDB70-7AB5-433D-B300-9F89A593BE39}" srcOrd="4" destOrd="0" presId="urn:microsoft.com/office/officeart/2018/2/layout/IconLabelDescriptionList"/>
    <dgm:cxn modelId="{48BBAA44-6070-46E4-923F-95F4D3C70ADB}" type="presParOf" srcId="{F3D7C7E3-BFB6-4A99-BDDA-C0BEA9DB3721}" destId="{0E756D3B-ED0A-4D7C-A37C-DB48DA755CE9}" srcOrd="1" destOrd="0" presId="urn:microsoft.com/office/officeart/2018/2/layout/IconLabelDescriptionList"/>
    <dgm:cxn modelId="{7EAB0A34-410A-416B-A878-59A1F6027489}" type="presParOf" srcId="{F3D7C7E3-BFB6-4A99-BDDA-C0BEA9DB3721}" destId="{C22D68F1-7E43-4B83-A155-C3D3BB0C8F9F}" srcOrd="2" destOrd="0" presId="urn:microsoft.com/office/officeart/2018/2/layout/IconLabelDescriptionList"/>
    <dgm:cxn modelId="{30526D38-49E8-4C90-9C55-978185B4FB71}" type="presParOf" srcId="{C22D68F1-7E43-4B83-A155-C3D3BB0C8F9F}" destId="{65433B31-B6D7-4334-9B4D-5F886F84C908}" srcOrd="0" destOrd="0" presId="urn:microsoft.com/office/officeart/2018/2/layout/IconLabelDescriptionList"/>
    <dgm:cxn modelId="{EC5CC699-BCFF-4A7A-975E-D21882C90EB8}" type="presParOf" srcId="{C22D68F1-7E43-4B83-A155-C3D3BB0C8F9F}" destId="{F4C6569E-9D74-4894-9763-0516516AA17E}" srcOrd="1" destOrd="0" presId="urn:microsoft.com/office/officeart/2018/2/layout/IconLabelDescriptionList"/>
    <dgm:cxn modelId="{5F9A6920-BED7-4C30-AA4F-61209FD7AFF4}" type="presParOf" srcId="{C22D68F1-7E43-4B83-A155-C3D3BB0C8F9F}" destId="{776003E3-F79E-4947-A612-30CB9E8FC767}" srcOrd="2" destOrd="0" presId="urn:microsoft.com/office/officeart/2018/2/layout/IconLabelDescriptionList"/>
    <dgm:cxn modelId="{69E109AE-BACB-412E-83E6-7645BB2CDB16}" type="presParOf" srcId="{C22D68F1-7E43-4B83-A155-C3D3BB0C8F9F}" destId="{5D9E6A0D-1459-468C-BA11-4B6ADA2FCEE1}" srcOrd="3" destOrd="0" presId="urn:microsoft.com/office/officeart/2018/2/layout/IconLabelDescriptionList"/>
    <dgm:cxn modelId="{4687B81D-7D42-4A70-932E-27B9E142A90D}" type="presParOf" srcId="{C22D68F1-7E43-4B83-A155-C3D3BB0C8F9F}" destId="{F8E446A8-2665-4187-930B-B4B374FAC809}" srcOrd="4" destOrd="0" presId="urn:microsoft.com/office/officeart/2018/2/layout/IconLabelDescriptionList"/>
    <dgm:cxn modelId="{8894FD43-1C1C-41A3-B2A5-3EF6C7241ED9}" type="presParOf" srcId="{F3D7C7E3-BFB6-4A99-BDDA-C0BEA9DB3721}" destId="{95CE5E04-087E-4303-BCB3-FCD9F209F2B8}" srcOrd="3" destOrd="0" presId="urn:microsoft.com/office/officeart/2018/2/layout/IconLabelDescriptionList"/>
    <dgm:cxn modelId="{774152EC-0081-40B5-96C9-A59424D52CCA}" type="presParOf" srcId="{F3D7C7E3-BFB6-4A99-BDDA-C0BEA9DB3721}" destId="{E2C12BC7-EFD8-4554-A962-17C1913638D5}" srcOrd="4" destOrd="0" presId="urn:microsoft.com/office/officeart/2018/2/layout/IconLabelDescriptionList"/>
    <dgm:cxn modelId="{54412C50-24E3-4785-A7CF-9BC5B5C78CD8}" type="presParOf" srcId="{E2C12BC7-EFD8-4554-A962-17C1913638D5}" destId="{FA35D0FA-188E-4CEB-9E93-5C8FB6352203}" srcOrd="0" destOrd="0" presId="urn:microsoft.com/office/officeart/2018/2/layout/IconLabelDescriptionList"/>
    <dgm:cxn modelId="{FBF563B9-5338-4996-9C35-E4A31D0FE732}" type="presParOf" srcId="{E2C12BC7-EFD8-4554-A962-17C1913638D5}" destId="{8070CE19-08F4-4497-8E2C-63A50D03C552}" srcOrd="1" destOrd="0" presId="urn:microsoft.com/office/officeart/2018/2/layout/IconLabelDescriptionList"/>
    <dgm:cxn modelId="{D5CFC11C-DEFB-47E1-9D1F-183A021C8AF9}" type="presParOf" srcId="{E2C12BC7-EFD8-4554-A962-17C1913638D5}" destId="{0B59B72C-471B-4ED5-B3DD-9032075495EB}" srcOrd="2" destOrd="0" presId="urn:microsoft.com/office/officeart/2018/2/layout/IconLabelDescriptionList"/>
    <dgm:cxn modelId="{7BB8AC4B-47E9-4852-A925-C7E2F1B20917}" type="presParOf" srcId="{E2C12BC7-EFD8-4554-A962-17C1913638D5}" destId="{ED62FF72-E2CB-48CF-B04A-E1B70D4AFFBB}" srcOrd="3" destOrd="0" presId="urn:microsoft.com/office/officeart/2018/2/layout/IconLabelDescriptionList"/>
    <dgm:cxn modelId="{B2D935FF-730E-4D77-BC18-F2C1ECAC5651}" type="presParOf" srcId="{E2C12BC7-EFD8-4554-A962-17C1913638D5}" destId="{1D62A31C-E4DC-4FA5-83DF-CA5BE7963D5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F6CBE3-45DA-4199-AAD6-94B5167552A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11F5FF9-7BC0-4CD9-A7AA-1180A8EA4A13}">
      <dgm:prSet/>
      <dgm:spPr/>
      <dgm:t>
        <a:bodyPr/>
        <a:lstStyle/>
        <a:p>
          <a:r>
            <a:rPr lang="en-IN"/>
            <a:t>The SELECT statement is used to select data from a database.</a:t>
          </a:r>
          <a:endParaRPr lang="en-US"/>
        </a:p>
      </dgm:t>
    </dgm:pt>
    <dgm:pt modelId="{BA47DFDE-C761-43C0-A18C-994691DB5881}" type="parTrans" cxnId="{E14E1B2E-27B0-4302-B18F-A8C9CED047B6}">
      <dgm:prSet/>
      <dgm:spPr/>
      <dgm:t>
        <a:bodyPr/>
        <a:lstStyle/>
        <a:p>
          <a:endParaRPr lang="en-US"/>
        </a:p>
      </dgm:t>
    </dgm:pt>
    <dgm:pt modelId="{F2D39D5F-26B8-475D-AEDF-9B76752F6674}" type="sibTrans" cxnId="{E14E1B2E-27B0-4302-B18F-A8C9CED047B6}">
      <dgm:prSet/>
      <dgm:spPr/>
      <dgm:t>
        <a:bodyPr/>
        <a:lstStyle/>
        <a:p>
          <a:endParaRPr lang="en-US"/>
        </a:p>
      </dgm:t>
    </dgm:pt>
    <dgm:pt modelId="{ED66AF92-371E-4E57-A25E-07CDE918916A}">
      <dgm:prSet/>
      <dgm:spPr/>
      <dgm:t>
        <a:bodyPr/>
        <a:lstStyle/>
        <a:p>
          <a:r>
            <a:rPr lang="en-IN"/>
            <a:t>The data returned is stored in a result table, called the result-set.</a:t>
          </a:r>
          <a:endParaRPr lang="en-US"/>
        </a:p>
      </dgm:t>
    </dgm:pt>
    <dgm:pt modelId="{8D3DF59E-CA6B-42B9-B33B-A240AFEAF5C2}" type="parTrans" cxnId="{5A22AFBC-CC64-4061-9DDA-2541B6551EC1}">
      <dgm:prSet/>
      <dgm:spPr/>
      <dgm:t>
        <a:bodyPr/>
        <a:lstStyle/>
        <a:p>
          <a:endParaRPr lang="en-US"/>
        </a:p>
      </dgm:t>
    </dgm:pt>
    <dgm:pt modelId="{6ED0474F-48F6-44FA-8F91-F063D2664FB8}" type="sibTrans" cxnId="{5A22AFBC-CC64-4061-9DDA-2541B6551EC1}">
      <dgm:prSet/>
      <dgm:spPr/>
      <dgm:t>
        <a:bodyPr/>
        <a:lstStyle/>
        <a:p>
          <a:endParaRPr lang="en-US"/>
        </a:p>
      </dgm:t>
    </dgm:pt>
    <dgm:pt modelId="{0E09E417-A4BB-4177-AA52-18AD55158306}">
      <dgm:prSet/>
      <dgm:spPr/>
      <dgm:t>
        <a:bodyPr/>
        <a:lstStyle/>
        <a:p>
          <a:r>
            <a:rPr lang="en-IN"/>
            <a:t>Syntax</a:t>
          </a:r>
          <a:endParaRPr lang="en-US"/>
        </a:p>
      </dgm:t>
    </dgm:pt>
    <dgm:pt modelId="{1A1993E1-DE5E-4ABF-8033-DD0A2B63558F}" type="parTrans" cxnId="{D9275D46-4231-48DE-921C-04CC68305661}">
      <dgm:prSet/>
      <dgm:spPr/>
      <dgm:t>
        <a:bodyPr/>
        <a:lstStyle/>
        <a:p>
          <a:endParaRPr lang="en-US"/>
        </a:p>
      </dgm:t>
    </dgm:pt>
    <dgm:pt modelId="{A2805530-0992-4F24-9961-A8D0BF41977B}" type="sibTrans" cxnId="{D9275D46-4231-48DE-921C-04CC68305661}">
      <dgm:prSet/>
      <dgm:spPr/>
      <dgm:t>
        <a:bodyPr/>
        <a:lstStyle/>
        <a:p>
          <a:endParaRPr lang="en-US"/>
        </a:p>
      </dgm:t>
    </dgm:pt>
    <dgm:pt modelId="{C0440522-BE77-4C51-9829-70C9744BB14E}">
      <dgm:prSet/>
      <dgm:spPr/>
      <dgm:t>
        <a:bodyPr/>
        <a:lstStyle/>
        <a:p>
          <a:r>
            <a:rPr lang="en-IN"/>
            <a:t>SELECT </a:t>
          </a:r>
          <a:r>
            <a:rPr lang="en-IN" i="1"/>
            <a:t>column1</a:t>
          </a:r>
          <a:r>
            <a:rPr lang="en-IN"/>
            <a:t>,</a:t>
          </a:r>
          <a:r>
            <a:rPr lang="en-IN" i="1"/>
            <a:t> column2, ...</a:t>
          </a:r>
          <a:br>
            <a:rPr lang="en-IN"/>
          </a:br>
          <a:r>
            <a:rPr lang="en-IN"/>
            <a:t>FROM </a:t>
          </a:r>
          <a:r>
            <a:rPr lang="en-IN" i="1"/>
            <a:t>table_name</a:t>
          </a:r>
          <a:r>
            <a:rPr lang="en-IN"/>
            <a:t>;</a:t>
          </a:r>
          <a:endParaRPr lang="en-US"/>
        </a:p>
      </dgm:t>
    </dgm:pt>
    <dgm:pt modelId="{A3AD766A-FAA1-4B65-AFA3-603B4E1A8086}" type="parTrans" cxnId="{9928DA12-DB7A-410B-AAF0-D40B878EB7C1}">
      <dgm:prSet/>
      <dgm:spPr/>
      <dgm:t>
        <a:bodyPr/>
        <a:lstStyle/>
        <a:p>
          <a:endParaRPr lang="en-US"/>
        </a:p>
      </dgm:t>
    </dgm:pt>
    <dgm:pt modelId="{5A5756A5-87EE-4A50-A406-5D088A04B9A6}" type="sibTrans" cxnId="{9928DA12-DB7A-410B-AAF0-D40B878EB7C1}">
      <dgm:prSet/>
      <dgm:spPr/>
      <dgm:t>
        <a:bodyPr/>
        <a:lstStyle/>
        <a:p>
          <a:endParaRPr lang="en-US"/>
        </a:p>
      </dgm:t>
    </dgm:pt>
    <dgm:pt modelId="{7F165DFE-06C9-4047-8916-6B0F74C3A80E}">
      <dgm:prSet/>
      <dgm:spPr/>
      <dgm:t>
        <a:bodyPr/>
        <a:lstStyle/>
        <a:p>
          <a:r>
            <a:rPr lang="en-IN"/>
            <a:t>Here, column1, column2, ... are the field names of the table you want to select data from. If you want to select all the fields available in the table, use the following syntax:</a:t>
          </a:r>
          <a:endParaRPr lang="en-US"/>
        </a:p>
      </dgm:t>
    </dgm:pt>
    <dgm:pt modelId="{2327E1AC-0F6F-43B7-9938-3C02BC40449A}" type="parTrans" cxnId="{B41C9163-877C-49CA-A700-F72641465F33}">
      <dgm:prSet/>
      <dgm:spPr/>
      <dgm:t>
        <a:bodyPr/>
        <a:lstStyle/>
        <a:p>
          <a:endParaRPr lang="en-US"/>
        </a:p>
      </dgm:t>
    </dgm:pt>
    <dgm:pt modelId="{4D27498C-D107-46C7-A7C0-AD321A38C117}" type="sibTrans" cxnId="{B41C9163-877C-49CA-A700-F72641465F33}">
      <dgm:prSet/>
      <dgm:spPr/>
      <dgm:t>
        <a:bodyPr/>
        <a:lstStyle/>
        <a:p>
          <a:endParaRPr lang="en-US"/>
        </a:p>
      </dgm:t>
    </dgm:pt>
    <dgm:pt modelId="{A0305A1C-6F4F-4B1E-B2F0-8539EBD3F294}">
      <dgm:prSet/>
      <dgm:spPr/>
      <dgm:t>
        <a:bodyPr/>
        <a:lstStyle/>
        <a:p>
          <a:r>
            <a:rPr lang="en-IN"/>
            <a:t>SELECT * FROM </a:t>
          </a:r>
          <a:r>
            <a:rPr lang="en-IN" i="1"/>
            <a:t>table_na</a:t>
          </a:r>
          <a:r>
            <a:rPr lang="en-IN"/>
            <a:t>me</a:t>
          </a:r>
          <a:endParaRPr lang="en-US"/>
        </a:p>
      </dgm:t>
    </dgm:pt>
    <dgm:pt modelId="{EF293DA6-9EC4-4AB5-BF76-3B2DCC06E2B8}" type="parTrans" cxnId="{2E16B5E4-C4DC-46A0-B960-69676372463C}">
      <dgm:prSet/>
      <dgm:spPr/>
      <dgm:t>
        <a:bodyPr/>
        <a:lstStyle/>
        <a:p>
          <a:endParaRPr lang="en-US"/>
        </a:p>
      </dgm:t>
    </dgm:pt>
    <dgm:pt modelId="{38116BAB-0916-45B6-9B87-81E139757519}" type="sibTrans" cxnId="{2E16B5E4-C4DC-46A0-B960-69676372463C}">
      <dgm:prSet/>
      <dgm:spPr/>
      <dgm:t>
        <a:bodyPr/>
        <a:lstStyle/>
        <a:p>
          <a:endParaRPr lang="en-US"/>
        </a:p>
      </dgm:t>
    </dgm:pt>
    <dgm:pt modelId="{D3E94043-BCD0-4D66-91DA-7A856FE2814A}" type="pres">
      <dgm:prSet presAssocID="{96F6CBE3-45DA-4199-AAD6-94B5167552AC}" presName="root" presStyleCnt="0">
        <dgm:presLayoutVars>
          <dgm:dir/>
          <dgm:resizeHandles val="exact"/>
        </dgm:presLayoutVars>
      </dgm:prSet>
      <dgm:spPr/>
    </dgm:pt>
    <dgm:pt modelId="{A0A71DA0-DD25-45E9-B163-B108F5ED76E3}" type="pres">
      <dgm:prSet presAssocID="{F11F5FF9-7BC0-4CD9-A7AA-1180A8EA4A13}" presName="compNode" presStyleCnt="0"/>
      <dgm:spPr/>
    </dgm:pt>
    <dgm:pt modelId="{FC6885F4-63F5-43C1-BB74-5DF948366F76}" type="pres">
      <dgm:prSet presAssocID="{F11F5FF9-7BC0-4CD9-A7AA-1180A8EA4A1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CB90E29-5C32-4066-A3D3-373BCD99ADDF}" type="pres">
      <dgm:prSet presAssocID="{F11F5FF9-7BC0-4CD9-A7AA-1180A8EA4A13}" presName="spaceRect" presStyleCnt="0"/>
      <dgm:spPr/>
    </dgm:pt>
    <dgm:pt modelId="{20E0A39F-17E4-4E5E-8721-790B9C826E5B}" type="pres">
      <dgm:prSet presAssocID="{F11F5FF9-7BC0-4CD9-A7AA-1180A8EA4A13}" presName="textRect" presStyleLbl="revTx" presStyleIdx="0" presStyleCnt="6">
        <dgm:presLayoutVars>
          <dgm:chMax val="1"/>
          <dgm:chPref val="1"/>
        </dgm:presLayoutVars>
      </dgm:prSet>
      <dgm:spPr/>
    </dgm:pt>
    <dgm:pt modelId="{FCE340CD-585D-498C-AB15-F781986E431E}" type="pres">
      <dgm:prSet presAssocID="{F2D39D5F-26B8-475D-AEDF-9B76752F6674}" presName="sibTrans" presStyleCnt="0"/>
      <dgm:spPr/>
    </dgm:pt>
    <dgm:pt modelId="{2BB9A85A-1E19-4A37-95D9-3BFE6F89BDB2}" type="pres">
      <dgm:prSet presAssocID="{ED66AF92-371E-4E57-A25E-07CDE918916A}" presName="compNode" presStyleCnt="0"/>
      <dgm:spPr/>
    </dgm:pt>
    <dgm:pt modelId="{C455BC03-A404-42F4-A441-74DE9CB8F884}" type="pres">
      <dgm:prSet presAssocID="{ED66AF92-371E-4E57-A25E-07CDE918916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2B99A47-B3C7-4C96-9A92-E6A0E428200F}" type="pres">
      <dgm:prSet presAssocID="{ED66AF92-371E-4E57-A25E-07CDE918916A}" presName="spaceRect" presStyleCnt="0"/>
      <dgm:spPr/>
    </dgm:pt>
    <dgm:pt modelId="{90BF3D4F-FEF2-4EA9-9AAC-A7564179802B}" type="pres">
      <dgm:prSet presAssocID="{ED66AF92-371E-4E57-A25E-07CDE918916A}" presName="textRect" presStyleLbl="revTx" presStyleIdx="1" presStyleCnt="6">
        <dgm:presLayoutVars>
          <dgm:chMax val="1"/>
          <dgm:chPref val="1"/>
        </dgm:presLayoutVars>
      </dgm:prSet>
      <dgm:spPr/>
    </dgm:pt>
    <dgm:pt modelId="{690A13EE-1B1A-49D8-9919-4E32A6F3FE50}" type="pres">
      <dgm:prSet presAssocID="{6ED0474F-48F6-44FA-8F91-F063D2664FB8}" presName="sibTrans" presStyleCnt="0"/>
      <dgm:spPr/>
    </dgm:pt>
    <dgm:pt modelId="{0C4D69A3-EA5E-40E0-B8FD-AFCE03C98F2F}" type="pres">
      <dgm:prSet presAssocID="{0E09E417-A4BB-4177-AA52-18AD55158306}" presName="compNode" presStyleCnt="0"/>
      <dgm:spPr/>
    </dgm:pt>
    <dgm:pt modelId="{3632849C-EB37-48F9-ACDB-B8C419EF180F}" type="pres">
      <dgm:prSet presAssocID="{0E09E417-A4BB-4177-AA52-18AD5515830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FF57298-F3BF-42EE-8007-11EA85577949}" type="pres">
      <dgm:prSet presAssocID="{0E09E417-A4BB-4177-AA52-18AD55158306}" presName="spaceRect" presStyleCnt="0"/>
      <dgm:spPr/>
    </dgm:pt>
    <dgm:pt modelId="{46D95867-9346-4BF2-992F-5E98F42C49C2}" type="pres">
      <dgm:prSet presAssocID="{0E09E417-A4BB-4177-AA52-18AD55158306}" presName="textRect" presStyleLbl="revTx" presStyleIdx="2" presStyleCnt="6">
        <dgm:presLayoutVars>
          <dgm:chMax val="1"/>
          <dgm:chPref val="1"/>
        </dgm:presLayoutVars>
      </dgm:prSet>
      <dgm:spPr/>
    </dgm:pt>
    <dgm:pt modelId="{1E6D64A8-A08D-497D-9FD3-C2199E718617}" type="pres">
      <dgm:prSet presAssocID="{A2805530-0992-4F24-9961-A8D0BF41977B}" presName="sibTrans" presStyleCnt="0"/>
      <dgm:spPr/>
    </dgm:pt>
    <dgm:pt modelId="{A00AA1F8-EAE8-4C2C-9FB8-38E9A67E58A7}" type="pres">
      <dgm:prSet presAssocID="{C0440522-BE77-4C51-9829-70C9744BB14E}" presName="compNode" presStyleCnt="0"/>
      <dgm:spPr/>
    </dgm:pt>
    <dgm:pt modelId="{2DEA653B-3D7B-430C-A28C-945D27CA8909}" type="pres">
      <dgm:prSet presAssocID="{C0440522-BE77-4C51-9829-70C9744BB14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3D9BAD47-3429-4715-A862-7C2511CA63F6}" type="pres">
      <dgm:prSet presAssocID="{C0440522-BE77-4C51-9829-70C9744BB14E}" presName="spaceRect" presStyleCnt="0"/>
      <dgm:spPr/>
    </dgm:pt>
    <dgm:pt modelId="{38F31B63-50C2-462D-87A3-969BEC960A74}" type="pres">
      <dgm:prSet presAssocID="{C0440522-BE77-4C51-9829-70C9744BB14E}" presName="textRect" presStyleLbl="revTx" presStyleIdx="3" presStyleCnt="6">
        <dgm:presLayoutVars>
          <dgm:chMax val="1"/>
          <dgm:chPref val="1"/>
        </dgm:presLayoutVars>
      </dgm:prSet>
      <dgm:spPr/>
    </dgm:pt>
    <dgm:pt modelId="{E0B1463C-6722-49B9-B7FA-0F9BF4585DE3}" type="pres">
      <dgm:prSet presAssocID="{5A5756A5-87EE-4A50-A406-5D088A04B9A6}" presName="sibTrans" presStyleCnt="0"/>
      <dgm:spPr/>
    </dgm:pt>
    <dgm:pt modelId="{4B817E4B-1A9C-4C3D-BC16-96E78B95327F}" type="pres">
      <dgm:prSet presAssocID="{7F165DFE-06C9-4047-8916-6B0F74C3A80E}" presName="compNode" presStyleCnt="0"/>
      <dgm:spPr/>
    </dgm:pt>
    <dgm:pt modelId="{2F8C50B4-AF29-4ED1-8E74-533FC6935610}" type="pres">
      <dgm:prSet presAssocID="{7F165DFE-06C9-4047-8916-6B0F74C3A80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91B9068-ED5D-4578-98C5-F23B76288906}" type="pres">
      <dgm:prSet presAssocID="{7F165DFE-06C9-4047-8916-6B0F74C3A80E}" presName="spaceRect" presStyleCnt="0"/>
      <dgm:spPr/>
    </dgm:pt>
    <dgm:pt modelId="{6BBFBF11-ABAD-49B4-BCC5-BF99B1195ACE}" type="pres">
      <dgm:prSet presAssocID="{7F165DFE-06C9-4047-8916-6B0F74C3A80E}" presName="textRect" presStyleLbl="revTx" presStyleIdx="4" presStyleCnt="6">
        <dgm:presLayoutVars>
          <dgm:chMax val="1"/>
          <dgm:chPref val="1"/>
        </dgm:presLayoutVars>
      </dgm:prSet>
      <dgm:spPr/>
    </dgm:pt>
    <dgm:pt modelId="{F29D6B41-15F2-4DA7-B450-06BC2A35DB46}" type="pres">
      <dgm:prSet presAssocID="{4D27498C-D107-46C7-A7C0-AD321A38C117}" presName="sibTrans" presStyleCnt="0"/>
      <dgm:spPr/>
    </dgm:pt>
    <dgm:pt modelId="{530351C2-09A3-4433-B795-D6E598C1E762}" type="pres">
      <dgm:prSet presAssocID="{A0305A1C-6F4F-4B1E-B2F0-8539EBD3F294}" presName="compNode" presStyleCnt="0"/>
      <dgm:spPr/>
    </dgm:pt>
    <dgm:pt modelId="{D20E6445-6834-456F-A7B2-3714D70218F7}" type="pres">
      <dgm:prSet presAssocID="{A0305A1C-6F4F-4B1E-B2F0-8539EBD3F2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and chairs"/>
        </a:ext>
      </dgm:extLst>
    </dgm:pt>
    <dgm:pt modelId="{756D9BC9-EF16-4798-816D-1D8985A24FA1}" type="pres">
      <dgm:prSet presAssocID="{A0305A1C-6F4F-4B1E-B2F0-8539EBD3F294}" presName="spaceRect" presStyleCnt="0"/>
      <dgm:spPr/>
    </dgm:pt>
    <dgm:pt modelId="{220A6EBC-B48C-4835-8AA5-71907A87B3D5}" type="pres">
      <dgm:prSet presAssocID="{A0305A1C-6F4F-4B1E-B2F0-8539EBD3F29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87D6500-DE81-4DA5-B25A-C2DE0663D9F5}" type="presOf" srcId="{A0305A1C-6F4F-4B1E-B2F0-8539EBD3F294}" destId="{220A6EBC-B48C-4835-8AA5-71907A87B3D5}" srcOrd="0" destOrd="0" presId="urn:microsoft.com/office/officeart/2018/2/layout/IconLabelList"/>
    <dgm:cxn modelId="{9928DA12-DB7A-410B-AAF0-D40B878EB7C1}" srcId="{96F6CBE3-45DA-4199-AAD6-94B5167552AC}" destId="{C0440522-BE77-4C51-9829-70C9744BB14E}" srcOrd="3" destOrd="0" parTransId="{A3AD766A-FAA1-4B65-AFA3-603B4E1A8086}" sibTransId="{5A5756A5-87EE-4A50-A406-5D088A04B9A6}"/>
    <dgm:cxn modelId="{E2211625-A7B7-4CB1-9441-18102C39B15A}" type="presOf" srcId="{ED66AF92-371E-4E57-A25E-07CDE918916A}" destId="{90BF3D4F-FEF2-4EA9-9AAC-A7564179802B}" srcOrd="0" destOrd="0" presId="urn:microsoft.com/office/officeart/2018/2/layout/IconLabelList"/>
    <dgm:cxn modelId="{E14E1B2E-27B0-4302-B18F-A8C9CED047B6}" srcId="{96F6CBE3-45DA-4199-AAD6-94B5167552AC}" destId="{F11F5FF9-7BC0-4CD9-A7AA-1180A8EA4A13}" srcOrd="0" destOrd="0" parTransId="{BA47DFDE-C761-43C0-A18C-994691DB5881}" sibTransId="{F2D39D5F-26B8-475D-AEDF-9B76752F6674}"/>
    <dgm:cxn modelId="{2DE3E12E-96B2-4438-A779-A1AC38672469}" type="presOf" srcId="{7F165DFE-06C9-4047-8916-6B0F74C3A80E}" destId="{6BBFBF11-ABAD-49B4-BCC5-BF99B1195ACE}" srcOrd="0" destOrd="0" presId="urn:microsoft.com/office/officeart/2018/2/layout/IconLabelList"/>
    <dgm:cxn modelId="{844B5142-087A-4982-B52D-49CBCC326CDC}" type="presOf" srcId="{F11F5FF9-7BC0-4CD9-A7AA-1180A8EA4A13}" destId="{20E0A39F-17E4-4E5E-8721-790B9C826E5B}" srcOrd="0" destOrd="0" presId="urn:microsoft.com/office/officeart/2018/2/layout/IconLabelList"/>
    <dgm:cxn modelId="{B41C9163-877C-49CA-A700-F72641465F33}" srcId="{96F6CBE3-45DA-4199-AAD6-94B5167552AC}" destId="{7F165DFE-06C9-4047-8916-6B0F74C3A80E}" srcOrd="4" destOrd="0" parTransId="{2327E1AC-0F6F-43B7-9938-3C02BC40449A}" sibTransId="{4D27498C-D107-46C7-A7C0-AD321A38C117}"/>
    <dgm:cxn modelId="{D9275D46-4231-48DE-921C-04CC68305661}" srcId="{96F6CBE3-45DA-4199-AAD6-94B5167552AC}" destId="{0E09E417-A4BB-4177-AA52-18AD55158306}" srcOrd="2" destOrd="0" parTransId="{1A1993E1-DE5E-4ABF-8033-DD0A2B63558F}" sibTransId="{A2805530-0992-4F24-9961-A8D0BF41977B}"/>
    <dgm:cxn modelId="{5A22AFBC-CC64-4061-9DDA-2541B6551EC1}" srcId="{96F6CBE3-45DA-4199-AAD6-94B5167552AC}" destId="{ED66AF92-371E-4E57-A25E-07CDE918916A}" srcOrd="1" destOrd="0" parTransId="{8D3DF59E-CA6B-42B9-B33B-A240AFEAF5C2}" sibTransId="{6ED0474F-48F6-44FA-8F91-F063D2664FB8}"/>
    <dgm:cxn modelId="{2E16B5E4-C4DC-46A0-B960-69676372463C}" srcId="{96F6CBE3-45DA-4199-AAD6-94B5167552AC}" destId="{A0305A1C-6F4F-4B1E-B2F0-8539EBD3F294}" srcOrd="5" destOrd="0" parTransId="{EF293DA6-9EC4-4AB5-BF76-3B2DCC06E2B8}" sibTransId="{38116BAB-0916-45B6-9B87-81E139757519}"/>
    <dgm:cxn modelId="{9ABE53F5-FEAA-44D7-9586-94C5722DBF41}" type="presOf" srcId="{96F6CBE3-45DA-4199-AAD6-94B5167552AC}" destId="{D3E94043-BCD0-4D66-91DA-7A856FE2814A}" srcOrd="0" destOrd="0" presId="urn:microsoft.com/office/officeart/2018/2/layout/IconLabelList"/>
    <dgm:cxn modelId="{A4AEBEF9-4942-4B8C-9AFD-AE6A96F022D9}" type="presOf" srcId="{C0440522-BE77-4C51-9829-70C9744BB14E}" destId="{38F31B63-50C2-462D-87A3-969BEC960A74}" srcOrd="0" destOrd="0" presId="urn:microsoft.com/office/officeart/2018/2/layout/IconLabelList"/>
    <dgm:cxn modelId="{14ECE8FC-5369-4331-936E-9B7781ED4E83}" type="presOf" srcId="{0E09E417-A4BB-4177-AA52-18AD55158306}" destId="{46D95867-9346-4BF2-992F-5E98F42C49C2}" srcOrd="0" destOrd="0" presId="urn:microsoft.com/office/officeart/2018/2/layout/IconLabelList"/>
    <dgm:cxn modelId="{7FB6A3A4-DD1A-4C68-B5E6-3B7533D6A618}" type="presParOf" srcId="{D3E94043-BCD0-4D66-91DA-7A856FE2814A}" destId="{A0A71DA0-DD25-45E9-B163-B108F5ED76E3}" srcOrd="0" destOrd="0" presId="urn:microsoft.com/office/officeart/2018/2/layout/IconLabelList"/>
    <dgm:cxn modelId="{1BDAC515-EA28-4218-A1CC-E5D0D49793DA}" type="presParOf" srcId="{A0A71DA0-DD25-45E9-B163-B108F5ED76E3}" destId="{FC6885F4-63F5-43C1-BB74-5DF948366F76}" srcOrd="0" destOrd="0" presId="urn:microsoft.com/office/officeart/2018/2/layout/IconLabelList"/>
    <dgm:cxn modelId="{86061C52-A1F6-44D0-8150-55EE6BC9573B}" type="presParOf" srcId="{A0A71DA0-DD25-45E9-B163-B108F5ED76E3}" destId="{4CB90E29-5C32-4066-A3D3-373BCD99ADDF}" srcOrd="1" destOrd="0" presId="urn:microsoft.com/office/officeart/2018/2/layout/IconLabelList"/>
    <dgm:cxn modelId="{BF77E498-022A-4DFA-A75D-E5FD31A5E0B6}" type="presParOf" srcId="{A0A71DA0-DD25-45E9-B163-B108F5ED76E3}" destId="{20E0A39F-17E4-4E5E-8721-790B9C826E5B}" srcOrd="2" destOrd="0" presId="urn:microsoft.com/office/officeart/2018/2/layout/IconLabelList"/>
    <dgm:cxn modelId="{73ED6B37-F3FA-4C22-9E48-C5687D13F7B7}" type="presParOf" srcId="{D3E94043-BCD0-4D66-91DA-7A856FE2814A}" destId="{FCE340CD-585D-498C-AB15-F781986E431E}" srcOrd="1" destOrd="0" presId="urn:microsoft.com/office/officeart/2018/2/layout/IconLabelList"/>
    <dgm:cxn modelId="{62E187B7-2CBA-4584-9229-0CA23562919F}" type="presParOf" srcId="{D3E94043-BCD0-4D66-91DA-7A856FE2814A}" destId="{2BB9A85A-1E19-4A37-95D9-3BFE6F89BDB2}" srcOrd="2" destOrd="0" presId="urn:microsoft.com/office/officeart/2018/2/layout/IconLabelList"/>
    <dgm:cxn modelId="{76DD7BA0-7DE6-453C-876C-B052CBFB00F3}" type="presParOf" srcId="{2BB9A85A-1E19-4A37-95D9-3BFE6F89BDB2}" destId="{C455BC03-A404-42F4-A441-74DE9CB8F884}" srcOrd="0" destOrd="0" presId="urn:microsoft.com/office/officeart/2018/2/layout/IconLabelList"/>
    <dgm:cxn modelId="{7BCD554A-F308-400E-A871-EB222BED6F32}" type="presParOf" srcId="{2BB9A85A-1E19-4A37-95D9-3BFE6F89BDB2}" destId="{C2B99A47-B3C7-4C96-9A92-E6A0E428200F}" srcOrd="1" destOrd="0" presId="urn:microsoft.com/office/officeart/2018/2/layout/IconLabelList"/>
    <dgm:cxn modelId="{6BB851E1-2C1B-4979-9EFF-30A61A176533}" type="presParOf" srcId="{2BB9A85A-1E19-4A37-95D9-3BFE6F89BDB2}" destId="{90BF3D4F-FEF2-4EA9-9AAC-A7564179802B}" srcOrd="2" destOrd="0" presId="urn:microsoft.com/office/officeart/2018/2/layout/IconLabelList"/>
    <dgm:cxn modelId="{4078061E-9B4B-465E-933C-B5F116417358}" type="presParOf" srcId="{D3E94043-BCD0-4D66-91DA-7A856FE2814A}" destId="{690A13EE-1B1A-49D8-9919-4E32A6F3FE50}" srcOrd="3" destOrd="0" presId="urn:microsoft.com/office/officeart/2018/2/layout/IconLabelList"/>
    <dgm:cxn modelId="{79129265-D104-4FE1-82F6-0575F14D7D9E}" type="presParOf" srcId="{D3E94043-BCD0-4D66-91DA-7A856FE2814A}" destId="{0C4D69A3-EA5E-40E0-B8FD-AFCE03C98F2F}" srcOrd="4" destOrd="0" presId="urn:microsoft.com/office/officeart/2018/2/layout/IconLabelList"/>
    <dgm:cxn modelId="{2F328AFD-1DD5-42BD-A4BA-517937BD8893}" type="presParOf" srcId="{0C4D69A3-EA5E-40E0-B8FD-AFCE03C98F2F}" destId="{3632849C-EB37-48F9-ACDB-B8C419EF180F}" srcOrd="0" destOrd="0" presId="urn:microsoft.com/office/officeart/2018/2/layout/IconLabelList"/>
    <dgm:cxn modelId="{020FF6DF-5721-4DE4-9F45-075CD241A0AD}" type="presParOf" srcId="{0C4D69A3-EA5E-40E0-B8FD-AFCE03C98F2F}" destId="{6FF57298-F3BF-42EE-8007-11EA85577949}" srcOrd="1" destOrd="0" presId="urn:microsoft.com/office/officeart/2018/2/layout/IconLabelList"/>
    <dgm:cxn modelId="{13BA9C26-3356-49BF-817B-6BC2ABC6BD71}" type="presParOf" srcId="{0C4D69A3-EA5E-40E0-B8FD-AFCE03C98F2F}" destId="{46D95867-9346-4BF2-992F-5E98F42C49C2}" srcOrd="2" destOrd="0" presId="urn:microsoft.com/office/officeart/2018/2/layout/IconLabelList"/>
    <dgm:cxn modelId="{C70B9F56-35FD-4DE0-90D4-3C81898B41D7}" type="presParOf" srcId="{D3E94043-BCD0-4D66-91DA-7A856FE2814A}" destId="{1E6D64A8-A08D-497D-9FD3-C2199E718617}" srcOrd="5" destOrd="0" presId="urn:microsoft.com/office/officeart/2018/2/layout/IconLabelList"/>
    <dgm:cxn modelId="{220F01C9-0572-47EE-895B-7F198469A3D3}" type="presParOf" srcId="{D3E94043-BCD0-4D66-91DA-7A856FE2814A}" destId="{A00AA1F8-EAE8-4C2C-9FB8-38E9A67E58A7}" srcOrd="6" destOrd="0" presId="urn:microsoft.com/office/officeart/2018/2/layout/IconLabelList"/>
    <dgm:cxn modelId="{4786C5EF-AB85-4716-87EA-D8AAEBFFD8A6}" type="presParOf" srcId="{A00AA1F8-EAE8-4C2C-9FB8-38E9A67E58A7}" destId="{2DEA653B-3D7B-430C-A28C-945D27CA8909}" srcOrd="0" destOrd="0" presId="urn:microsoft.com/office/officeart/2018/2/layout/IconLabelList"/>
    <dgm:cxn modelId="{75E1FCAD-6046-42AD-A7EF-AF1CE42B4BCE}" type="presParOf" srcId="{A00AA1F8-EAE8-4C2C-9FB8-38E9A67E58A7}" destId="{3D9BAD47-3429-4715-A862-7C2511CA63F6}" srcOrd="1" destOrd="0" presId="urn:microsoft.com/office/officeart/2018/2/layout/IconLabelList"/>
    <dgm:cxn modelId="{C9491375-3A80-4AC2-8787-A70A99022DA5}" type="presParOf" srcId="{A00AA1F8-EAE8-4C2C-9FB8-38E9A67E58A7}" destId="{38F31B63-50C2-462D-87A3-969BEC960A74}" srcOrd="2" destOrd="0" presId="urn:microsoft.com/office/officeart/2018/2/layout/IconLabelList"/>
    <dgm:cxn modelId="{A6D476D0-2F4A-4997-B792-6DC1FB5C72C6}" type="presParOf" srcId="{D3E94043-BCD0-4D66-91DA-7A856FE2814A}" destId="{E0B1463C-6722-49B9-B7FA-0F9BF4585DE3}" srcOrd="7" destOrd="0" presId="urn:microsoft.com/office/officeart/2018/2/layout/IconLabelList"/>
    <dgm:cxn modelId="{C11C31E5-EC9E-4CEA-BA4A-79E723C7BEB8}" type="presParOf" srcId="{D3E94043-BCD0-4D66-91DA-7A856FE2814A}" destId="{4B817E4B-1A9C-4C3D-BC16-96E78B95327F}" srcOrd="8" destOrd="0" presId="urn:microsoft.com/office/officeart/2018/2/layout/IconLabelList"/>
    <dgm:cxn modelId="{AB171F71-5052-4565-864F-42AF6D55029D}" type="presParOf" srcId="{4B817E4B-1A9C-4C3D-BC16-96E78B95327F}" destId="{2F8C50B4-AF29-4ED1-8E74-533FC6935610}" srcOrd="0" destOrd="0" presId="urn:microsoft.com/office/officeart/2018/2/layout/IconLabelList"/>
    <dgm:cxn modelId="{D52C3073-F28A-48CB-825B-C3A280E42C2A}" type="presParOf" srcId="{4B817E4B-1A9C-4C3D-BC16-96E78B95327F}" destId="{691B9068-ED5D-4578-98C5-F23B76288906}" srcOrd="1" destOrd="0" presId="urn:microsoft.com/office/officeart/2018/2/layout/IconLabelList"/>
    <dgm:cxn modelId="{F6BF2BDB-B6AA-4541-B9AC-8B43F4FE4FDA}" type="presParOf" srcId="{4B817E4B-1A9C-4C3D-BC16-96E78B95327F}" destId="{6BBFBF11-ABAD-49B4-BCC5-BF99B1195ACE}" srcOrd="2" destOrd="0" presId="urn:microsoft.com/office/officeart/2018/2/layout/IconLabelList"/>
    <dgm:cxn modelId="{4AC70B28-10CC-440B-8EC5-35539096100E}" type="presParOf" srcId="{D3E94043-BCD0-4D66-91DA-7A856FE2814A}" destId="{F29D6B41-15F2-4DA7-B450-06BC2A35DB46}" srcOrd="9" destOrd="0" presId="urn:microsoft.com/office/officeart/2018/2/layout/IconLabelList"/>
    <dgm:cxn modelId="{D2C5E7B4-8869-42D3-B63C-8AE946C556D0}" type="presParOf" srcId="{D3E94043-BCD0-4D66-91DA-7A856FE2814A}" destId="{530351C2-09A3-4433-B795-D6E598C1E762}" srcOrd="10" destOrd="0" presId="urn:microsoft.com/office/officeart/2018/2/layout/IconLabelList"/>
    <dgm:cxn modelId="{DACFA463-1704-45E6-ACE2-B441ECE1B639}" type="presParOf" srcId="{530351C2-09A3-4433-B795-D6E598C1E762}" destId="{D20E6445-6834-456F-A7B2-3714D70218F7}" srcOrd="0" destOrd="0" presId="urn:microsoft.com/office/officeart/2018/2/layout/IconLabelList"/>
    <dgm:cxn modelId="{D0CC30A1-3482-46F5-ADCD-1D92685E6516}" type="presParOf" srcId="{530351C2-09A3-4433-B795-D6E598C1E762}" destId="{756D9BC9-EF16-4798-816D-1D8985A24FA1}" srcOrd="1" destOrd="0" presId="urn:microsoft.com/office/officeart/2018/2/layout/IconLabelList"/>
    <dgm:cxn modelId="{821BB1E7-0231-4F41-993A-2DE91EFCE37C}" type="presParOf" srcId="{530351C2-09A3-4433-B795-D6E598C1E762}" destId="{220A6EBC-B48C-4835-8AA5-71907A87B3D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290F1B1-ED5B-4418-8F92-2693D3F0134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98DAC75-2779-4B15-9410-F52973283078}">
      <dgm:prSet/>
      <dgm:spPr/>
      <dgm:t>
        <a:bodyPr/>
        <a:lstStyle/>
        <a:p>
          <a:r>
            <a:rPr lang="en-IN"/>
            <a:t>The WHERE clause is used to filter records.</a:t>
          </a:r>
          <a:endParaRPr lang="en-US"/>
        </a:p>
      </dgm:t>
    </dgm:pt>
    <dgm:pt modelId="{370C43CE-FE17-45A3-B2EC-592686855456}" type="parTrans" cxnId="{F15F2E1D-28D7-4D4D-AB9F-2B59B8BA65B0}">
      <dgm:prSet/>
      <dgm:spPr/>
      <dgm:t>
        <a:bodyPr/>
        <a:lstStyle/>
        <a:p>
          <a:endParaRPr lang="en-US"/>
        </a:p>
      </dgm:t>
    </dgm:pt>
    <dgm:pt modelId="{23F558DB-FB77-40F1-8752-11F6C5BEB02B}" type="sibTrans" cxnId="{F15F2E1D-28D7-4D4D-AB9F-2B59B8BA65B0}">
      <dgm:prSet/>
      <dgm:spPr/>
      <dgm:t>
        <a:bodyPr/>
        <a:lstStyle/>
        <a:p>
          <a:endParaRPr lang="en-US"/>
        </a:p>
      </dgm:t>
    </dgm:pt>
    <dgm:pt modelId="{1DE805E8-A0C7-4BB0-901B-3DFAA31EA50D}">
      <dgm:prSet/>
      <dgm:spPr/>
      <dgm:t>
        <a:bodyPr/>
        <a:lstStyle/>
        <a:p>
          <a:r>
            <a:rPr lang="en-IN"/>
            <a:t>The WHERE clause is used to extract only those records that fulfill a specified condition.</a:t>
          </a:r>
          <a:endParaRPr lang="en-US"/>
        </a:p>
      </dgm:t>
    </dgm:pt>
    <dgm:pt modelId="{68C2E847-9D6E-4D32-B012-42C5FC6D686B}" type="parTrans" cxnId="{A2F4BE0A-0ACC-47FC-86C8-F9058EBFFE9C}">
      <dgm:prSet/>
      <dgm:spPr/>
      <dgm:t>
        <a:bodyPr/>
        <a:lstStyle/>
        <a:p>
          <a:endParaRPr lang="en-US"/>
        </a:p>
      </dgm:t>
    </dgm:pt>
    <dgm:pt modelId="{F6C8BF5B-007F-4F0A-89AF-AB3A0F42669B}" type="sibTrans" cxnId="{A2F4BE0A-0ACC-47FC-86C8-F9058EBFFE9C}">
      <dgm:prSet/>
      <dgm:spPr/>
      <dgm:t>
        <a:bodyPr/>
        <a:lstStyle/>
        <a:p>
          <a:endParaRPr lang="en-US"/>
        </a:p>
      </dgm:t>
    </dgm:pt>
    <dgm:pt modelId="{1CCD5B23-ECCB-471A-B014-39FA99B278EE}">
      <dgm:prSet/>
      <dgm:spPr/>
      <dgm:t>
        <a:bodyPr/>
        <a:lstStyle/>
        <a:p>
          <a:r>
            <a:rPr lang="en-IN" b="1"/>
            <a:t>Syntax</a:t>
          </a:r>
          <a:endParaRPr lang="en-US"/>
        </a:p>
      </dgm:t>
    </dgm:pt>
    <dgm:pt modelId="{697DA691-6C40-41DF-B9D7-2CA71E7994B8}" type="parTrans" cxnId="{5947F682-BC23-40B0-ACC3-B8454901991E}">
      <dgm:prSet/>
      <dgm:spPr/>
      <dgm:t>
        <a:bodyPr/>
        <a:lstStyle/>
        <a:p>
          <a:endParaRPr lang="en-US"/>
        </a:p>
      </dgm:t>
    </dgm:pt>
    <dgm:pt modelId="{733F8D98-7873-42AB-8494-544C48CF2E20}" type="sibTrans" cxnId="{5947F682-BC23-40B0-ACC3-B8454901991E}">
      <dgm:prSet/>
      <dgm:spPr/>
      <dgm:t>
        <a:bodyPr/>
        <a:lstStyle/>
        <a:p>
          <a:endParaRPr lang="en-US"/>
        </a:p>
      </dgm:t>
    </dgm:pt>
    <dgm:pt modelId="{68613022-3E4D-4635-9F9E-C47DBB5BDD0C}">
      <dgm:prSet/>
      <dgm:spPr/>
      <dgm:t>
        <a:bodyPr/>
        <a:lstStyle/>
        <a:p>
          <a:r>
            <a:rPr lang="en-IN"/>
            <a:t>SELECT </a:t>
          </a:r>
          <a:r>
            <a:rPr lang="en-IN" i="1"/>
            <a:t>column1</a:t>
          </a:r>
          <a:r>
            <a:rPr lang="en-IN"/>
            <a:t>,</a:t>
          </a:r>
          <a:r>
            <a:rPr lang="en-IN" i="1"/>
            <a:t> column2, ...</a:t>
          </a:r>
          <a:br>
            <a:rPr lang="en-IN"/>
          </a:br>
          <a:r>
            <a:rPr lang="en-IN"/>
            <a:t>FROM </a:t>
          </a:r>
          <a:r>
            <a:rPr lang="en-IN" i="1"/>
            <a:t>table_name</a:t>
          </a:r>
          <a:br>
            <a:rPr lang="en-IN"/>
          </a:br>
          <a:r>
            <a:rPr lang="en-IN"/>
            <a:t>WHERE </a:t>
          </a:r>
          <a:r>
            <a:rPr lang="en-IN" i="1"/>
            <a:t>condition</a:t>
          </a:r>
          <a:r>
            <a:rPr lang="en-IN"/>
            <a:t>;</a:t>
          </a:r>
          <a:endParaRPr lang="en-US"/>
        </a:p>
      </dgm:t>
    </dgm:pt>
    <dgm:pt modelId="{35475DDA-3B2A-4E17-ABFD-A8FC6C8A59B7}" type="parTrans" cxnId="{B09A7218-1A44-4CD8-AE83-4B406582FAA7}">
      <dgm:prSet/>
      <dgm:spPr/>
      <dgm:t>
        <a:bodyPr/>
        <a:lstStyle/>
        <a:p>
          <a:endParaRPr lang="en-US"/>
        </a:p>
      </dgm:t>
    </dgm:pt>
    <dgm:pt modelId="{B1915BE7-0023-4710-912B-A390D5DE7334}" type="sibTrans" cxnId="{B09A7218-1A44-4CD8-AE83-4B406582FAA7}">
      <dgm:prSet/>
      <dgm:spPr/>
      <dgm:t>
        <a:bodyPr/>
        <a:lstStyle/>
        <a:p>
          <a:endParaRPr lang="en-US"/>
        </a:p>
      </dgm:t>
    </dgm:pt>
    <dgm:pt modelId="{1C83400D-A563-42E1-8CB6-F7556AB71FA0}">
      <dgm:prSet/>
      <dgm:spPr/>
      <dgm:t>
        <a:bodyPr/>
        <a:lstStyle/>
        <a:p>
          <a:r>
            <a:rPr lang="en-IN"/>
            <a:t>Example</a:t>
          </a:r>
          <a:endParaRPr lang="en-US"/>
        </a:p>
      </dgm:t>
    </dgm:pt>
    <dgm:pt modelId="{EEAFC5E5-EFE4-4A98-A429-CB6DB949CDA3}" type="parTrans" cxnId="{ED534B2E-73CF-4918-AFEA-18FF6C860A98}">
      <dgm:prSet/>
      <dgm:spPr/>
      <dgm:t>
        <a:bodyPr/>
        <a:lstStyle/>
        <a:p>
          <a:endParaRPr lang="en-US"/>
        </a:p>
      </dgm:t>
    </dgm:pt>
    <dgm:pt modelId="{73E360C3-1C2E-41A4-9BB5-5B9DC8093743}" type="sibTrans" cxnId="{ED534B2E-73CF-4918-AFEA-18FF6C860A98}">
      <dgm:prSet/>
      <dgm:spPr/>
      <dgm:t>
        <a:bodyPr/>
        <a:lstStyle/>
        <a:p>
          <a:endParaRPr lang="en-US"/>
        </a:p>
      </dgm:t>
    </dgm:pt>
    <dgm:pt modelId="{188FDD81-5A57-42F7-80E5-FC85A40CCD33}">
      <dgm:prSet/>
      <dgm:spPr/>
      <dgm:t>
        <a:bodyPr/>
        <a:lstStyle/>
        <a:p>
          <a:r>
            <a:rPr lang="en-US" b="0" i="0"/>
            <a:t>SELECT * FROM Persons</a:t>
          </a:r>
          <a:br>
            <a:rPr lang="en-US"/>
          </a:br>
          <a:r>
            <a:rPr lang="en-US" b="0" i="0"/>
            <a:t>WHERE City=‘Delhi’;</a:t>
          </a:r>
          <a:endParaRPr lang="en-US"/>
        </a:p>
      </dgm:t>
    </dgm:pt>
    <dgm:pt modelId="{0D574A05-537F-43A3-9BBB-C9B3A074EF11}" type="parTrans" cxnId="{758C3204-660E-4124-B551-0C9F780ED368}">
      <dgm:prSet/>
      <dgm:spPr/>
      <dgm:t>
        <a:bodyPr/>
        <a:lstStyle/>
        <a:p>
          <a:endParaRPr lang="en-US"/>
        </a:p>
      </dgm:t>
    </dgm:pt>
    <dgm:pt modelId="{8B787D42-B2CA-4373-8D07-DE0AAE44558A}" type="sibTrans" cxnId="{758C3204-660E-4124-B551-0C9F780ED368}">
      <dgm:prSet/>
      <dgm:spPr/>
      <dgm:t>
        <a:bodyPr/>
        <a:lstStyle/>
        <a:p>
          <a:endParaRPr lang="en-US"/>
        </a:p>
      </dgm:t>
    </dgm:pt>
    <dgm:pt modelId="{3B3BBF92-C000-4E11-B584-48AA37D61FFF}" type="pres">
      <dgm:prSet presAssocID="{B290F1B1-ED5B-4418-8F92-2693D3F01345}" presName="linear" presStyleCnt="0">
        <dgm:presLayoutVars>
          <dgm:animLvl val="lvl"/>
          <dgm:resizeHandles val="exact"/>
        </dgm:presLayoutVars>
      </dgm:prSet>
      <dgm:spPr/>
    </dgm:pt>
    <dgm:pt modelId="{5FA5A91A-04FB-4C07-AF6D-C145F8F418AE}" type="pres">
      <dgm:prSet presAssocID="{198DAC75-2779-4B15-9410-F529732830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6C26FE9-134E-4CFC-98E8-ED4109AC8127}" type="pres">
      <dgm:prSet presAssocID="{23F558DB-FB77-40F1-8752-11F6C5BEB02B}" presName="spacer" presStyleCnt="0"/>
      <dgm:spPr/>
    </dgm:pt>
    <dgm:pt modelId="{C4CF6A07-D661-466F-922E-A055920AD161}" type="pres">
      <dgm:prSet presAssocID="{1DE805E8-A0C7-4BB0-901B-3DFAA31EA50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E4D35E4-4AF3-4E97-BE75-CBF8F419A2EF}" type="pres">
      <dgm:prSet presAssocID="{F6C8BF5B-007F-4F0A-89AF-AB3A0F42669B}" presName="spacer" presStyleCnt="0"/>
      <dgm:spPr/>
    </dgm:pt>
    <dgm:pt modelId="{0B287BBA-E1DE-4C18-B984-DA0969A3CAAD}" type="pres">
      <dgm:prSet presAssocID="{1CCD5B23-ECCB-471A-B014-39FA99B278E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219E1F-1201-4048-9448-141C85089CE3}" type="pres">
      <dgm:prSet presAssocID="{1CCD5B23-ECCB-471A-B014-39FA99B278EE}" presName="childText" presStyleLbl="revTx" presStyleIdx="0" presStyleCnt="2">
        <dgm:presLayoutVars>
          <dgm:bulletEnabled val="1"/>
        </dgm:presLayoutVars>
      </dgm:prSet>
      <dgm:spPr/>
    </dgm:pt>
    <dgm:pt modelId="{54867F91-6AC3-4941-B1F1-F4F82B0808BC}" type="pres">
      <dgm:prSet presAssocID="{1C83400D-A563-42E1-8CB6-F7556AB71FA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E53197E-F07F-4B45-AC19-8FBF104E3E42}" type="pres">
      <dgm:prSet presAssocID="{1C83400D-A563-42E1-8CB6-F7556AB71FA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58C3204-660E-4124-B551-0C9F780ED368}" srcId="{1C83400D-A563-42E1-8CB6-F7556AB71FA0}" destId="{188FDD81-5A57-42F7-80E5-FC85A40CCD33}" srcOrd="0" destOrd="0" parTransId="{0D574A05-537F-43A3-9BBB-C9B3A074EF11}" sibTransId="{8B787D42-B2CA-4373-8D07-DE0AAE44558A}"/>
    <dgm:cxn modelId="{A2F4BE0A-0ACC-47FC-86C8-F9058EBFFE9C}" srcId="{B290F1B1-ED5B-4418-8F92-2693D3F01345}" destId="{1DE805E8-A0C7-4BB0-901B-3DFAA31EA50D}" srcOrd="1" destOrd="0" parTransId="{68C2E847-9D6E-4D32-B012-42C5FC6D686B}" sibTransId="{F6C8BF5B-007F-4F0A-89AF-AB3A0F42669B}"/>
    <dgm:cxn modelId="{B09A7218-1A44-4CD8-AE83-4B406582FAA7}" srcId="{1CCD5B23-ECCB-471A-B014-39FA99B278EE}" destId="{68613022-3E4D-4635-9F9E-C47DBB5BDD0C}" srcOrd="0" destOrd="0" parTransId="{35475DDA-3B2A-4E17-ABFD-A8FC6C8A59B7}" sibTransId="{B1915BE7-0023-4710-912B-A390D5DE7334}"/>
    <dgm:cxn modelId="{F15F2E1D-28D7-4D4D-AB9F-2B59B8BA65B0}" srcId="{B290F1B1-ED5B-4418-8F92-2693D3F01345}" destId="{198DAC75-2779-4B15-9410-F52973283078}" srcOrd="0" destOrd="0" parTransId="{370C43CE-FE17-45A3-B2EC-592686855456}" sibTransId="{23F558DB-FB77-40F1-8752-11F6C5BEB02B}"/>
    <dgm:cxn modelId="{C60DBF1F-8586-4F90-B942-0EF5FCD1E035}" type="presOf" srcId="{1C83400D-A563-42E1-8CB6-F7556AB71FA0}" destId="{54867F91-6AC3-4941-B1F1-F4F82B0808BC}" srcOrd="0" destOrd="0" presId="urn:microsoft.com/office/officeart/2005/8/layout/vList2"/>
    <dgm:cxn modelId="{ED534B2E-73CF-4918-AFEA-18FF6C860A98}" srcId="{B290F1B1-ED5B-4418-8F92-2693D3F01345}" destId="{1C83400D-A563-42E1-8CB6-F7556AB71FA0}" srcOrd="3" destOrd="0" parTransId="{EEAFC5E5-EFE4-4A98-A429-CB6DB949CDA3}" sibTransId="{73E360C3-1C2E-41A4-9BB5-5B9DC8093743}"/>
    <dgm:cxn modelId="{697C9536-7AEE-4027-9D07-BC525BBC79C4}" type="presOf" srcId="{1DE805E8-A0C7-4BB0-901B-3DFAA31EA50D}" destId="{C4CF6A07-D661-466F-922E-A055920AD161}" srcOrd="0" destOrd="0" presId="urn:microsoft.com/office/officeart/2005/8/layout/vList2"/>
    <dgm:cxn modelId="{77A86742-6EDE-403D-B0D6-FEC657D6F56A}" type="presOf" srcId="{1CCD5B23-ECCB-471A-B014-39FA99B278EE}" destId="{0B287BBA-E1DE-4C18-B984-DA0969A3CAAD}" srcOrd="0" destOrd="0" presId="urn:microsoft.com/office/officeart/2005/8/layout/vList2"/>
    <dgm:cxn modelId="{3AFA0C54-FC95-414F-A37E-BC1B02E35251}" type="presOf" srcId="{68613022-3E4D-4635-9F9E-C47DBB5BDD0C}" destId="{C3219E1F-1201-4048-9448-141C85089CE3}" srcOrd="0" destOrd="0" presId="urn:microsoft.com/office/officeart/2005/8/layout/vList2"/>
    <dgm:cxn modelId="{D3E4D774-499D-4ACA-BE75-FE228025340B}" type="presOf" srcId="{188FDD81-5A57-42F7-80E5-FC85A40CCD33}" destId="{3E53197E-F07F-4B45-AC19-8FBF104E3E42}" srcOrd="0" destOrd="0" presId="urn:microsoft.com/office/officeart/2005/8/layout/vList2"/>
    <dgm:cxn modelId="{5947F682-BC23-40B0-ACC3-B8454901991E}" srcId="{B290F1B1-ED5B-4418-8F92-2693D3F01345}" destId="{1CCD5B23-ECCB-471A-B014-39FA99B278EE}" srcOrd="2" destOrd="0" parTransId="{697DA691-6C40-41DF-B9D7-2CA71E7994B8}" sibTransId="{733F8D98-7873-42AB-8494-544C48CF2E20}"/>
    <dgm:cxn modelId="{956ED7A4-A21B-4713-97E6-2A093907A57E}" type="presOf" srcId="{198DAC75-2779-4B15-9410-F52973283078}" destId="{5FA5A91A-04FB-4C07-AF6D-C145F8F418AE}" srcOrd="0" destOrd="0" presId="urn:microsoft.com/office/officeart/2005/8/layout/vList2"/>
    <dgm:cxn modelId="{F50DB5F0-B090-4A17-A85A-B2D9FD3FC0DA}" type="presOf" srcId="{B290F1B1-ED5B-4418-8F92-2693D3F01345}" destId="{3B3BBF92-C000-4E11-B584-48AA37D61FFF}" srcOrd="0" destOrd="0" presId="urn:microsoft.com/office/officeart/2005/8/layout/vList2"/>
    <dgm:cxn modelId="{AFAB8D44-6B82-4EEF-9061-445F13701913}" type="presParOf" srcId="{3B3BBF92-C000-4E11-B584-48AA37D61FFF}" destId="{5FA5A91A-04FB-4C07-AF6D-C145F8F418AE}" srcOrd="0" destOrd="0" presId="urn:microsoft.com/office/officeart/2005/8/layout/vList2"/>
    <dgm:cxn modelId="{2DFF98A4-C9DE-4ADC-B2DC-EFCF1CC66648}" type="presParOf" srcId="{3B3BBF92-C000-4E11-B584-48AA37D61FFF}" destId="{96C26FE9-134E-4CFC-98E8-ED4109AC8127}" srcOrd="1" destOrd="0" presId="urn:microsoft.com/office/officeart/2005/8/layout/vList2"/>
    <dgm:cxn modelId="{FCD499CB-1EB3-4DC2-BAAF-18E51AFABC37}" type="presParOf" srcId="{3B3BBF92-C000-4E11-B584-48AA37D61FFF}" destId="{C4CF6A07-D661-466F-922E-A055920AD161}" srcOrd="2" destOrd="0" presId="urn:microsoft.com/office/officeart/2005/8/layout/vList2"/>
    <dgm:cxn modelId="{CF88B446-C757-4721-8B76-6760F8197CE1}" type="presParOf" srcId="{3B3BBF92-C000-4E11-B584-48AA37D61FFF}" destId="{4E4D35E4-4AF3-4E97-BE75-CBF8F419A2EF}" srcOrd="3" destOrd="0" presId="urn:microsoft.com/office/officeart/2005/8/layout/vList2"/>
    <dgm:cxn modelId="{DF9057B9-B30E-42DD-BEEF-7216C72241BC}" type="presParOf" srcId="{3B3BBF92-C000-4E11-B584-48AA37D61FFF}" destId="{0B287BBA-E1DE-4C18-B984-DA0969A3CAAD}" srcOrd="4" destOrd="0" presId="urn:microsoft.com/office/officeart/2005/8/layout/vList2"/>
    <dgm:cxn modelId="{896EBBAB-5B27-4E54-84C9-F5D1115A4E25}" type="presParOf" srcId="{3B3BBF92-C000-4E11-B584-48AA37D61FFF}" destId="{C3219E1F-1201-4048-9448-141C85089CE3}" srcOrd="5" destOrd="0" presId="urn:microsoft.com/office/officeart/2005/8/layout/vList2"/>
    <dgm:cxn modelId="{24CDFDD0-C927-4AA6-B085-66D31E6E3272}" type="presParOf" srcId="{3B3BBF92-C000-4E11-B584-48AA37D61FFF}" destId="{54867F91-6AC3-4941-B1F1-F4F82B0808BC}" srcOrd="6" destOrd="0" presId="urn:microsoft.com/office/officeart/2005/8/layout/vList2"/>
    <dgm:cxn modelId="{DB0AFD4A-7888-434F-ABED-2FB84D4998E1}" type="presParOf" srcId="{3B3BBF92-C000-4E11-B584-48AA37D61FFF}" destId="{3E53197E-F07F-4B45-AC19-8FBF104E3E4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9F28694-E071-4996-BA84-49413D0C62C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0FCADD-0B57-4B34-8861-591075CB98D1}">
      <dgm:prSet/>
      <dgm:spPr/>
      <dgm:t>
        <a:bodyPr/>
        <a:lstStyle/>
        <a:p>
          <a:r>
            <a:rPr lang="en-US" dirty="0"/>
            <a:t>NOT NULL: By default, a column can hold </a:t>
          </a:r>
          <a:r>
            <a:rPr lang="en-US" b="1" dirty="0"/>
            <a:t>NULL</a:t>
          </a:r>
          <a:r>
            <a:rPr lang="en-US" dirty="0"/>
            <a:t> values. The </a:t>
          </a:r>
          <a:r>
            <a:rPr lang="en-US" b="1" dirty="0"/>
            <a:t>NOT NULL</a:t>
          </a:r>
          <a:r>
            <a:rPr lang="en-US" dirty="0"/>
            <a:t> constraint enforces a column to </a:t>
          </a:r>
          <a:r>
            <a:rPr lang="en-US" b="1" dirty="0"/>
            <a:t>NOT</a:t>
          </a:r>
          <a:r>
            <a:rPr lang="en-US" dirty="0"/>
            <a:t> accept </a:t>
          </a:r>
          <a:r>
            <a:rPr lang="en-US" b="1" dirty="0"/>
            <a:t>NULL</a:t>
          </a:r>
          <a:r>
            <a:rPr lang="en-US" dirty="0"/>
            <a:t> values. </a:t>
          </a:r>
        </a:p>
      </dgm:t>
    </dgm:pt>
    <dgm:pt modelId="{6BC527F4-3F31-40FD-8DAE-A0D3B01BF168}" type="parTrans" cxnId="{311E8163-BB9C-4158-9B71-3BA842971D73}">
      <dgm:prSet/>
      <dgm:spPr/>
      <dgm:t>
        <a:bodyPr/>
        <a:lstStyle/>
        <a:p>
          <a:endParaRPr lang="en-US"/>
        </a:p>
      </dgm:t>
    </dgm:pt>
    <dgm:pt modelId="{792181AC-EFA3-4401-B0C7-7B4C8464A452}" type="sibTrans" cxnId="{311E8163-BB9C-4158-9B71-3BA842971D73}">
      <dgm:prSet/>
      <dgm:spPr/>
      <dgm:t>
        <a:bodyPr/>
        <a:lstStyle/>
        <a:p>
          <a:endParaRPr lang="en-US"/>
        </a:p>
      </dgm:t>
    </dgm:pt>
    <dgm:pt modelId="{5DF82396-EA7A-4F4C-B589-7FB894D3A69E}">
      <dgm:prSet/>
      <dgm:spPr/>
      <dgm:t>
        <a:bodyPr/>
        <a:lstStyle/>
        <a:p>
          <a:r>
            <a:rPr lang="en-US"/>
            <a:t>Eg. Select position, pname, role from team where shirt_no is NOT NULL.</a:t>
          </a:r>
        </a:p>
      </dgm:t>
    </dgm:pt>
    <dgm:pt modelId="{FBBC6E4B-D489-48DC-B22F-CB5EB6DB58CF}" type="parTrans" cxnId="{2F50CB59-4449-4AC8-821A-FA5BB7096C47}">
      <dgm:prSet/>
      <dgm:spPr/>
      <dgm:t>
        <a:bodyPr/>
        <a:lstStyle/>
        <a:p>
          <a:endParaRPr lang="en-US"/>
        </a:p>
      </dgm:t>
    </dgm:pt>
    <dgm:pt modelId="{93FF1471-4CE7-4869-AA7C-349F9B5C5944}" type="sibTrans" cxnId="{2F50CB59-4449-4AC8-821A-FA5BB7096C47}">
      <dgm:prSet/>
      <dgm:spPr/>
      <dgm:t>
        <a:bodyPr/>
        <a:lstStyle/>
        <a:p>
          <a:endParaRPr lang="en-US"/>
        </a:p>
      </dgm:t>
    </dgm:pt>
    <dgm:pt modelId="{0CD9A163-AF25-43D7-90D7-C669AFCCBE35}">
      <dgm:prSet/>
      <dgm:spPr/>
      <dgm:t>
        <a:bodyPr/>
        <a:lstStyle/>
        <a:p>
          <a:r>
            <a:rPr lang="en-US"/>
            <a:t>UNIQUE: Ensures that all the values in columns are unique. (Eg. Roll no, Date of Birth, tshirt no of same team players etc.)</a:t>
          </a:r>
        </a:p>
      </dgm:t>
    </dgm:pt>
    <dgm:pt modelId="{0BFD926D-0C2D-4426-9E4F-EA94167B8A52}" type="parTrans" cxnId="{8B1FEDEC-8B87-4E41-AA7F-E147D430AB97}">
      <dgm:prSet/>
      <dgm:spPr/>
      <dgm:t>
        <a:bodyPr/>
        <a:lstStyle/>
        <a:p>
          <a:endParaRPr lang="en-US"/>
        </a:p>
      </dgm:t>
    </dgm:pt>
    <dgm:pt modelId="{00807CBF-FB9A-4C2A-BDE2-8931DAD99776}" type="sibTrans" cxnId="{8B1FEDEC-8B87-4E41-AA7F-E147D430AB97}">
      <dgm:prSet/>
      <dgm:spPr/>
      <dgm:t>
        <a:bodyPr/>
        <a:lstStyle/>
        <a:p>
          <a:endParaRPr lang="en-US"/>
        </a:p>
      </dgm:t>
    </dgm:pt>
    <dgm:pt modelId="{55108263-ECEA-4471-B948-8CCD906E9D89}">
      <dgm:prSet/>
      <dgm:spPr/>
      <dgm:t>
        <a:bodyPr/>
        <a:lstStyle/>
        <a:p>
          <a:r>
            <a:rPr lang="en-US"/>
            <a:t>PRIMARY KEY: Combination of NOT NULL and UNIQUE.</a:t>
          </a:r>
        </a:p>
      </dgm:t>
    </dgm:pt>
    <dgm:pt modelId="{D450D785-C776-45F2-A91F-3C5F8531BB54}" type="parTrans" cxnId="{C2273FA6-2AA6-4590-9A04-D409617FB9D6}">
      <dgm:prSet/>
      <dgm:spPr/>
      <dgm:t>
        <a:bodyPr/>
        <a:lstStyle/>
        <a:p>
          <a:endParaRPr lang="en-US"/>
        </a:p>
      </dgm:t>
    </dgm:pt>
    <dgm:pt modelId="{C79C60FE-A438-4C68-8CCF-D52EA0CCCCE9}" type="sibTrans" cxnId="{C2273FA6-2AA6-4590-9A04-D409617FB9D6}">
      <dgm:prSet/>
      <dgm:spPr/>
      <dgm:t>
        <a:bodyPr/>
        <a:lstStyle/>
        <a:p>
          <a:endParaRPr lang="en-US"/>
        </a:p>
      </dgm:t>
    </dgm:pt>
    <dgm:pt modelId="{0F82B244-D66F-448B-AFA3-2CD6FE8A9AEF}">
      <dgm:prSet/>
      <dgm:spPr/>
      <dgm:t>
        <a:bodyPr/>
        <a:lstStyle/>
        <a:p>
          <a:r>
            <a:rPr lang="en-US"/>
            <a:t>FOREIGN KEY: Uniquely identify a row/record in any other database table.</a:t>
          </a:r>
        </a:p>
      </dgm:t>
    </dgm:pt>
    <dgm:pt modelId="{F756D863-B3EF-4996-A7B5-79EE86EE01F9}" type="parTrans" cxnId="{F9223524-139B-4217-B37C-43F78D482DDB}">
      <dgm:prSet/>
      <dgm:spPr/>
      <dgm:t>
        <a:bodyPr/>
        <a:lstStyle/>
        <a:p>
          <a:endParaRPr lang="en-US"/>
        </a:p>
      </dgm:t>
    </dgm:pt>
    <dgm:pt modelId="{1B9C9BDC-8861-4B4A-8649-AA5A2923C14F}" type="sibTrans" cxnId="{F9223524-139B-4217-B37C-43F78D482DDB}">
      <dgm:prSet/>
      <dgm:spPr/>
      <dgm:t>
        <a:bodyPr/>
        <a:lstStyle/>
        <a:p>
          <a:endParaRPr lang="en-US"/>
        </a:p>
      </dgm:t>
    </dgm:pt>
    <dgm:pt modelId="{D84DC6DC-42EB-4D5E-8BBB-3CB95D9F22FC}">
      <dgm:prSet/>
      <dgm:spPr/>
      <dgm:t>
        <a:bodyPr/>
        <a:lstStyle/>
        <a:p>
          <a:r>
            <a:rPr lang="en-US"/>
            <a:t>CHECK: The check constraints ensures that all values in a column specify certain condition.</a:t>
          </a:r>
        </a:p>
      </dgm:t>
    </dgm:pt>
    <dgm:pt modelId="{21D69BB7-A7F5-4C74-990A-FAFB87A8092E}" type="parTrans" cxnId="{46254053-AEB5-48F4-910E-D0493D199A67}">
      <dgm:prSet/>
      <dgm:spPr/>
      <dgm:t>
        <a:bodyPr/>
        <a:lstStyle/>
        <a:p>
          <a:endParaRPr lang="en-US"/>
        </a:p>
      </dgm:t>
    </dgm:pt>
    <dgm:pt modelId="{B08EA2B7-173B-416B-9D6D-C1EE9357F0B0}" type="sibTrans" cxnId="{46254053-AEB5-48F4-910E-D0493D199A67}">
      <dgm:prSet/>
      <dgm:spPr/>
      <dgm:t>
        <a:bodyPr/>
        <a:lstStyle/>
        <a:p>
          <a:endParaRPr lang="en-US"/>
        </a:p>
      </dgm:t>
    </dgm:pt>
    <dgm:pt modelId="{63765B57-4AD8-43C2-A00F-4DBE1B05ECDF}" type="pres">
      <dgm:prSet presAssocID="{B9F28694-E071-4996-BA84-49413D0C62CB}" presName="linear" presStyleCnt="0">
        <dgm:presLayoutVars>
          <dgm:animLvl val="lvl"/>
          <dgm:resizeHandles val="exact"/>
        </dgm:presLayoutVars>
      </dgm:prSet>
      <dgm:spPr/>
    </dgm:pt>
    <dgm:pt modelId="{BE37A962-6BAD-4DD0-89DF-53792AE9A928}" type="pres">
      <dgm:prSet presAssocID="{620FCADD-0B57-4B34-8861-591075CB98D1}" presName="parentText" presStyleLbl="node1" presStyleIdx="0" presStyleCnt="5" custScaleY="139385">
        <dgm:presLayoutVars>
          <dgm:chMax val="0"/>
          <dgm:bulletEnabled val="1"/>
        </dgm:presLayoutVars>
      </dgm:prSet>
      <dgm:spPr/>
    </dgm:pt>
    <dgm:pt modelId="{EA73C37D-37C4-415F-B673-B8D4A9AED552}" type="pres">
      <dgm:prSet presAssocID="{620FCADD-0B57-4B34-8861-591075CB98D1}" presName="childText" presStyleLbl="revTx" presStyleIdx="0" presStyleCnt="1">
        <dgm:presLayoutVars>
          <dgm:bulletEnabled val="1"/>
        </dgm:presLayoutVars>
      </dgm:prSet>
      <dgm:spPr/>
    </dgm:pt>
    <dgm:pt modelId="{2A8B8A12-8B89-46E3-ACBB-7E2ECDC68680}" type="pres">
      <dgm:prSet presAssocID="{0CD9A163-AF25-43D7-90D7-C669AFCCBE3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59B1FF4-5F90-4633-84B8-93DAF45F37FF}" type="pres">
      <dgm:prSet presAssocID="{00807CBF-FB9A-4C2A-BDE2-8931DAD99776}" presName="spacer" presStyleCnt="0"/>
      <dgm:spPr/>
    </dgm:pt>
    <dgm:pt modelId="{35B7945B-93B6-4FA0-ADB8-F0D5970276C0}" type="pres">
      <dgm:prSet presAssocID="{55108263-ECEA-4471-B948-8CCD906E9D8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9F276F2-34E6-4653-9BCE-8E37707392DE}" type="pres">
      <dgm:prSet presAssocID="{C79C60FE-A438-4C68-8CCF-D52EA0CCCCE9}" presName="spacer" presStyleCnt="0"/>
      <dgm:spPr/>
    </dgm:pt>
    <dgm:pt modelId="{D66F4EC1-4712-4BAA-ACBC-78C631675041}" type="pres">
      <dgm:prSet presAssocID="{0F82B244-D66F-448B-AFA3-2CD6FE8A9A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F5F0C5B-A415-4739-AC28-DFA974EBE447}" type="pres">
      <dgm:prSet presAssocID="{1B9C9BDC-8861-4B4A-8649-AA5A2923C14F}" presName="spacer" presStyleCnt="0"/>
      <dgm:spPr/>
    </dgm:pt>
    <dgm:pt modelId="{E006E6B6-9D20-40AE-A29A-2467B66961F0}" type="pres">
      <dgm:prSet presAssocID="{D84DC6DC-42EB-4D5E-8BBB-3CB95D9F22F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ED5DA10-34B2-4D47-8C31-E0AA41BD7579}" type="presOf" srcId="{B9F28694-E071-4996-BA84-49413D0C62CB}" destId="{63765B57-4AD8-43C2-A00F-4DBE1B05ECDF}" srcOrd="0" destOrd="0" presId="urn:microsoft.com/office/officeart/2005/8/layout/vList2"/>
    <dgm:cxn modelId="{F9223524-139B-4217-B37C-43F78D482DDB}" srcId="{B9F28694-E071-4996-BA84-49413D0C62CB}" destId="{0F82B244-D66F-448B-AFA3-2CD6FE8A9AEF}" srcOrd="3" destOrd="0" parTransId="{F756D863-B3EF-4996-A7B5-79EE86EE01F9}" sibTransId="{1B9C9BDC-8861-4B4A-8649-AA5A2923C14F}"/>
    <dgm:cxn modelId="{7EEF6F3C-F18F-4175-B512-3B4442D29FDE}" type="presOf" srcId="{0F82B244-D66F-448B-AFA3-2CD6FE8A9AEF}" destId="{D66F4EC1-4712-4BAA-ACBC-78C631675041}" srcOrd="0" destOrd="0" presId="urn:microsoft.com/office/officeart/2005/8/layout/vList2"/>
    <dgm:cxn modelId="{87F8B75B-686C-44D3-B770-020169B401AE}" type="presOf" srcId="{0CD9A163-AF25-43D7-90D7-C669AFCCBE35}" destId="{2A8B8A12-8B89-46E3-ACBB-7E2ECDC68680}" srcOrd="0" destOrd="0" presId="urn:microsoft.com/office/officeart/2005/8/layout/vList2"/>
    <dgm:cxn modelId="{311E8163-BB9C-4158-9B71-3BA842971D73}" srcId="{B9F28694-E071-4996-BA84-49413D0C62CB}" destId="{620FCADD-0B57-4B34-8861-591075CB98D1}" srcOrd="0" destOrd="0" parTransId="{6BC527F4-3F31-40FD-8DAE-A0D3B01BF168}" sibTransId="{792181AC-EFA3-4401-B0C7-7B4C8464A452}"/>
    <dgm:cxn modelId="{46254053-AEB5-48F4-910E-D0493D199A67}" srcId="{B9F28694-E071-4996-BA84-49413D0C62CB}" destId="{D84DC6DC-42EB-4D5E-8BBB-3CB95D9F22FC}" srcOrd="4" destOrd="0" parTransId="{21D69BB7-A7F5-4C74-990A-FAFB87A8092E}" sibTransId="{B08EA2B7-173B-416B-9D6D-C1EE9357F0B0}"/>
    <dgm:cxn modelId="{B2BECF54-1111-4092-AE3B-27516FB82047}" type="presOf" srcId="{D84DC6DC-42EB-4D5E-8BBB-3CB95D9F22FC}" destId="{E006E6B6-9D20-40AE-A29A-2467B66961F0}" srcOrd="0" destOrd="0" presId="urn:microsoft.com/office/officeart/2005/8/layout/vList2"/>
    <dgm:cxn modelId="{2F50CB59-4449-4AC8-821A-FA5BB7096C47}" srcId="{620FCADD-0B57-4B34-8861-591075CB98D1}" destId="{5DF82396-EA7A-4F4C-B589-7FB894D3A69E}" srcOrd="0" destOrd="0" parTransId="{FBBC6E4B-D489-48DC-B22F-CB5EB6DB58CF}" sibTransId="{93FF1471-4CE7-4869-AA7C-349F9B5C5944}"/>
    <dgm:cxn modelId="{722DA37C-8992-44F3-BAAE-D941B7CAF1B1}" type="presOf" srcId="{620FCADD-0B57-4B34-8861-591075CB98D1}" destId="{BE37A962-6BAD-4DD0-89DF-53792AE9A928}" srcOrd="0" destOrd="0" presId="urn:microsoft.com/office/officeart/2005/8/layout/vList2"/>
    <dgm:cxn modelId="{C2273FA6-2AA6-4590-9A04-D409617FB9D6}" srcId="{B9F28694-E071-4996-BA84-49413D0C62CB}" destId="{55108263-ECEA-4471-B948-8CCD906E9D89}" srcOrd="2" destOrd="0" parTransId="{D450D785-C776-45F2-A91F-3C5F8531BB54}" sibTransId="{C79C60FE-A438-4C68-8CCF-D52EA0CCCCE9}"/>
    <dgm:cxn modelId="{C7D354AD-B68B-462D-9885-F13EBA245636}" type="presOf" srcId="{5DF82396-EA7A-4F4C-B589-7FB894D3A69E}" destId="{EA73C37D-37C4-415F-B673-B8D4A9AED552}" srcOrd="0" destOrd="0" presId="urn:microsoft.com/office/officeart/2005/8/layout/vList2"/>
    <dgm:cxn modelId="{354379D3-D4B0-49A0-9D5C-2EFD75DD592D}" type="presOf" srcId="{55108263-ECEA-4471-B948-8CCD906E9D89}" destId="{35B7945B-93B6-4FA0-ADB8-F0D5970276C0}" srcOrd="0" destOrd="0" presId="urn:microsoft.com/office/officeart/2005/8/layout/vList2"/>
    <dgm:cxn modelId="{8B1FEDEC-8B87-4E41-AA7F-E147D430AB97}" srcId="{B9F28694-E071-4996-BA84-49413D0C62CB}" destId="{0CD9A163-AF25-43D7-90D7-C669AFCCBE35}" srcOrd="1" destOrd="0" parTransId="{0BFD926D-0C2D-4426-9E4F-EA94167B8A52}" sibTransId="{00807CBF-FB9A-4C2A-BDE2-8931DAD99776}"/>
    <dgm:cxn modelId="{DC270085-5B35-49BF-B13B-CFF01DDBB69D}" type="presParOf" srcId="{63765B57-4AD8-43C2-A00F-4DBE1B05ECDF}" destId="{BE37A962-6BAD-4DD0-89DF-53792AE9A928}" srcOrd="0" destOrd="0" presId="urn:microsoft.com/office/officeart/2005/8/layout/vList2"/>
    <dgm:cxn modelId="{F1B57A33-A18E-4EC2-8E6E-60FBA1604B08}" type="presParOf" srcId="{63765B57-4AD8-43C2-A00F-4DBE1B05ECDF}" destId="{EA73C37D-37C4-415F-B673-B8D4A9AED552}" srcOrd="1" destOrd="0" presId="urn:microsoft.com/office/officeart/2005/8/layout/vList2"/>
    <dgm:cxn modelId="{B4CBCE48-20CB-49C7-81C3-3069ABEA3F07}" type="presParOf" srcId="{63765B57-4AD8-43C2-A00F-4DBE1B05ECDF}" destId="{2A8B8A12-8B89-46E3-ACBB-7E2ECDC68680}" srcOrd="2" destOrd="0" presId="urn:microsoft.com/office/officeart/2005/8/layout/vList2"/>
    <dgm:cxn modelId="{8A3FE632-659B-4109-83CA-D221E436E9F9}" type="presParOf" srcId="{63765B57-4AD8-43C2-A00F-4DBE1B05ECDF}" destId="{D59B1FF4-5F90-4633-84B8-93DAF45F37FF}" srcOrd="3" destOrd="0" presId="urn:microsoft.com/office/officeart/2005/8/layout/vList2"/>
    <dgm:cxn modelId="{E3AA4B02-3B7E-457E-A0A5-59E1B1B935CC}" type="presParOf" srcId="{63765B57-4AD8-43C2-A00F-4DBE1B05ECDF}" destId="{35B7945B-93B6-4FA0-ADB8-F0D5970276C0}" srcOrd="4" destOrd="0" presId="urn:microsoft.com/office/officeart/2005/8/layout/vList2"/>
    <dgm:cxn modelId="{E41409AB-6E0C-4288-AAC1-D9A8B52FA4D9}" type="presParOf" srcId="{63765B57-4AD8-43C2-A00F-4DBE1B05ECDF}" destId="{A9F276F2-34E6-4653-9BCE-8E37707392DE}" srcOrd="5" destOrd="0" presId="urn:microsoft.com/office/officeart/2005/8/layout/vList2"/>
    <dgm:cxn modelId="{C031D5CA-EA60-4EA8-B631-A38B45ED0B2A}" type="presParOf" srcId="{63765B57-4AD8-43C2-A00F-4DBE1B05ECDF}" destId="{D66F4EC1-4712-4BAA-ACBC-78C631675041}" srcOrd="6" destOrd="0" presId="urn:microsoft.com/office/officeart/2005/8/layout/vList2"/>
    <dgm:cxn modelId="{65406D18-29F0-4204-9D0F-A4ECDD680E9E}" type="presParOf" srcId="{63765B57-4AD8-43C2-A00F-4DBE1B05ECDF}" destId="{FF5F0C5B-A415-4739-AC28-DFA974EBE447}" srcOrd="7" destOrd="0" presId="urn:microsoft.com/office/officeart/2005/8/layout/vList2"/>
    <dgm:cxn modelId="{B7331128-6EE6-474A-9A54-8AEF59718FA1}" type="presParOf" srcId="{63765B57-4AD8-43C2-A00F-4DBE1B05ECDF}" destId="{E006E6B6-9D20-40AE-A29A-2467B66961F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868F83A-AD6F-4721-8BAD-7C02C2EA9C4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956C7C4-2390-4BB1-99CB-E19BB38161CB}">
      <dgm:prSet/>
      <dgm:spPr/>
      <dgm:t>
        <a:bodyPr/>
        <a:lstStyle/>
        <a:p>
          <a:r>
            <a:rPr lang="en-US"/>
            <a:t>create table team(</a:t>
          </a:r>
        </a:p>
      </dgm:t>
    </dgm:pt>
    <dgm:pt modelId="{388D3DEB-AEA6-442C-9FCB-1B9DEAF96BD3}" type="parTrans" cxnId="{9C193C79-6453-48CD-9EA6-F9ED90D9DC42}">
      <dgm:prSet/>
      <dgm:spPr/>
      <dgm:t>
        <a:bodyPr/>
        <a:lstStyle/>
        <a:p>
          <a:endParaRPr lang="en-US"/>
        </a:p>
      </dgm:t>
    </dgm:pt>
    <dgm:pt modelId="{2185417B-5562-44BF-B9B0-90517C6648EF}" type="sibTrans" cxnId="{9C193C79-6453-48CD-9EA6-F9ED90D9DC42}">
      <dgm:prSet/>
      <dgm:spPr/>
      <dgm:t>
        <a:bodyPr/>
        <a:lstStyle/>
        <a:p>
          <a:endParaRPr lang="en-US"/>
        </a:p>
      </dgm:t>
    </dgm:pt>
    <dgm:pt modelId="{96973EE6-715D-41E2-A1CF-0559E962D7A4}">
      <dgm:prSet/>
      <dgm:spPr/>
      <dgm:t>
        <a:bodyPr/>
        <a:lstStyle/>
        <a:p>
          <a:r>
            <a:rPr lang="en-US"/>
            <a:t>position varchar(10),</a:t>
          </a:r>
        </a:p>
      </dgm:t>
    </dgm:pt>
    <dgm:pt modelId="{37897C79-E588-437B-AF00-EBEBCC344756}" type="parTrans" cxnId="{B35847CE-0E5D-4603-9A4E-0A294511DE4E}">
      <dgm:prSet/>
      <dgm:spPr/>
      <dgm:t>
        <a:bodyPr/>
        <a:lstStyle/>
        <a:p>
          <a:endParaRPr lang="en-US"/>
        </a:p>
      </dgm:t>
    </dgm:pt>
    <dgm:pt modelId="{4F52AABC-CFC2-4CBF-8BA6-BF947859F90A}" type="sibTrans" cxnId="{B35847CE-0E5D-4603-9A4E-0A294511DE4E}">
      <dgm:prSet/>
      <dgm:spPr/>
      <dgm:t>
        <a:bodyPr/>
        <a:lstStyle/>
        <a:p>
          <a:endParaRPr lang="en-US"/>
        </a:p>
      </dgm:t>
    </dgm:pt>
    <dgm:pt modelId="{2F4EB95A-EB83-4328-BFE2-DBDAFC24C635}">
      <dgm:prSet/>
      <dgm:spPr/>
      <dgm:t>
        <a:bodyPr/>
        <a:lstStyle/>
        <a:p>
          <a:r>
            <a:rPr lang="en-US"/>
            <a:t>pname varchar(30),</a:t>
          </a:r>
        </a:p>
      </dgm:t>
    </dgm:pt>
    <dgm:pt modelId="{08130E48-381D-41A5-9263-F9214484CBBE}" type="parTrans" cxnId="{546B6921-038B-4BE9-AF07-73723723FA76}">
      <dgm:prSet/>
      <dgm:spPr/>
      <dgm:t>
        <a:bodyPr/>
        <a:lstStyle/>
        <a:p>
          <a:endParaRPr lang="en-US"/>
        </a:p>
      </dgm:t>
    </dgm:pt>
    <dgm:pt modelId="{9034EA34-A320-4BA4-AE06-663931674788}" type="sibTrans" cxnId="{546B6921-038B-4BE9-AF07-73723723FA76}">
      <dgm:prSet/>
      <dgm:spPr/>
      <dgm:t>
        <a:bodyPr/>
        <a:lstStyle/>
        <a:p>
          <a:endParaRPr lang="en-US"/>
        </a:p>
      </dgm:t>
    </dgm:pt>
    <dgm:pt modelId="{CD80E69A-C59D-49C5-8860-C03DA308D382}">
      <dgm:prSet/>
      <dgm:spPr/>
      <dgm:t>
        <a:bodyPr/>
        <a:lstStyle/>
        <a:p>
          <a:r>
            <a:rPr lang="en-US"/>
            <a:t>role varchar(20));</a:t>
          </a:r>
        </a:p>
      </dgm:t>
    </dgm:pt>
    <dgm:pt modelId="{F3F47413-7E9E-4855-BBE1-FC13292819DE}" type="parTrans" cxnId="{DE141EFA-58CF-4E2B-AE4B-E5A69B6BE9D8}">
      <dgm:prSet/>
      <dgm:spPr/>
      <dgm:t>
        <a:bodyPr/>
        <a:lstStyle/>
        <a:p>
          <a:endParaRPr lang="en-US"/>
        </a:p>
      </dgm:t>
    </dgm:pt>
    <dgm:pt modelId="{8C27D22C-1703-495D-8538-1D3C8EA27765}" type="sibTrans" cxnId="{DE141EFA-58CF-4E2B-AE4B-E5A69B6BE9D8}">
      <dgm:prSet/>
      <dgm:spPr/>
      <dgm:t>
        <a:bodyPr/>
        <a:lstStyle/>
        <a:p>
          <a:endParaRPr lang="en-US"/>
        </a:p>
      </dgm:t>
    </dgm:pt>
    <dgm:pt modelId="{8B16DA59-4909-473D-9401-638B818EAC0D}" type="pres">
      <dgm:prSet presAssocID="{B868F83A-AD6F-4721-8BAD-7C02C2EA9C44}" presName="vert0" presStyleCnt="0">
        <dgm:presLayoutVars>
          <dgm:dir/>
          <dgm:animOne val="branch"/>
          <dgm:animLvl val="lvl"/>
        </dgm:presLayoutVars>
      </dgm:prSet>
      <dgm:spPr/>
    </dgm:pt>
    <dgm:pt modelId="{A248AA5F-9319-4DCF-BD09-1C920F8A02EF}" type="pres">
      <dgm:prSet presAssocID="{8956C7C4-2390-4BB1-99CB-E19BB38161CB}" presName="thickLine" presStyleLbl="alignNode1" presStyleIdx="0" presStyleCnt="4"/>
      <dgm:spPr/>
    </dgm:pt>
    <dgm:pt modelId="{D1ACCA76-EDDF-4FE0-B38D-0CEE3BEE99E6}" type="pres">
      <dgm:prSet presAssocID="{8956C7C4-2390-4BB1-99CB-E19BB38161CB}" presName="horz1" presStyleCnt="0"/>
      <dgm:spPr/>
    </dgm:pt>
    <dgm:pt modelId="{B70AD961-1311-40D8-8E91-43DA11D2B5AE}" type="pres">
      <dgm:prSet presAssocID="{8956C7C4-2390-4BB1-99CB-E19BB38161CB}" presName="tx1" presStyleLbl="revTx" presStyleIdx="0" presStyleCnt="4"/>
      <dgm:spPr/>
    </dgm:pt>
    <dgm:pt modelId="{B7926561-436E-45D6-8F3C-47AE5D8BAC6D}" type="pres">
      <dgm:prSet presAssocID="{8956C7C4-2390-4BB1-99CB-E19BB38161CB}" presName="vert1" presStyleCnt="0"/>
      <dgm:spPr/>
    </dgm:pt>
    <dgm:pt modelId="{B967DA00-6821-4645-B278-A94A4F060033}" type="pres">
      <dgm:prSet presAssocID="{96973EE6-715D-41E2-A1CF-0559E962D7A4}" presName="thickLine" presStyleLbl="alignNode1" presStyleIdx="1" presStyleCnt="4"/>
      <dgm:spPr/>
    </dgm:pt>
    <dgm:pt modelId="{747CF42F-7780-4345-8E4C-9F2DD298AF10}" type="pres">
      <dgm:prSet presAssocID="{96973EE6-715D-41E2-A1CF-0559E962D7A4}" presName="horz1" presStyleCnt="0"/>
      <dgm:spPr/>
    </dgm:pt>
    <dgm:pt modelId="{835E9E60-2808-4D8D-A2DD-6A5C15EE8739}" type="pres">
      <dgm:prSet presAssocID="{96973EE6-715D-41E2-A1CF-0559E962D7A4}" presName="tx1" presStyleLbl="revTx" presStyleIdx="1" presStyleCnt="4"/>
      <dgm:spPr/>
    </dgm:pt>
    <dgm:pt modelId="{224D360D-7D85-4D83-802C-E934E3850775}" type="pres">
      <dgm:prSet presAssocID="{96973EE6-715D-41E2-A1CF-0559E962D7A4}" presName="vert1" presStyleCnt="0"/>
      <dgm:spPr/>
    </dgm:pt>
    <dgm:pt modelId="{2D1CF7B1-064A-4A76-93EE-61D74580B8C6}" type="pres">
      <dgm:prSet presAssocID="{2F4EB95A-EB83-4328-BFE2-DBDAFC24C635}" presName="thickLine" presStyleLbl="alignNode1" presStyleIdx="2" presStyleCnt="4"/>
      <dgm:spPr/>
    </dgm:pt>
    <dgm:pt modelId="{4F91592C-7336-419A-B900-9AF4FC3901C4}" type="pres">
      <dgm:prSet presAssocID="{2F4EB95A-EB83-4328-BFE2-DBDAFC24C635}" presName="horz1" presStyleCnt="0"/>
      <dgm:spPr/>
    </dgm:pt>
    <dgm:pt modelId="{3EDE7B6F-B7B7-4FF1-BC2B-C6DF15A514C5}" type="pres">
      <dgm:prSet presAssocID="{2F4EB95A-EB83-4328-BFE2-DBDAFC24C635}" presName="tx1" presStyleLbl="revTx" presStyleIdx="2" presStyleCnt="4"/>
      <dgm:spPr/>
    </dgm:pt>
    <dgm:pt modelId="{53350723-7C70-4FDC-A91A-FED3368F051D}" type="pres">
      <dgm:prSet presAssocID="{2F4EB95A-EB83-4328-BFE2-DBDAFC24C635}" presName="vert1" presStyleCnt="0"/>
      <dgm:spPr/>
    </dgm:pt>
    <dgm:pt modelId="{FCC7F945-35C1-44E4-88BD-0BCF3563F728}" type="pres">
      <dgm:prSet presAssocID="{CD80E69A-C59D-49C5-8860-C03DA308D382}" presName="thickLine" presStyleLbl="alignNode1" presStyleIdx="3" presStyleCnt="4"/>
      <dgm:spPr/>
    </dgm:pt>
    <dgm:pt modelId="{3B9A0C16-AC7F-485D-A63F-9BF8640DF367}" type="pres">
      <dgm:prSet presAssocID="{CD80E69A-C59D-49C5-8860-C03DA308D382}" presName="horz1" presStyleCnt="0"/>
      <dgm:spPr/>
    </dgm:pt>
    <dgm:pt modelId="{9D9716D2-C84B-445B-8C7A-10E26EEF4DFC}" type="pres">
      <dgm:prSet presAssocID="{CD80E69A-C59D-49C5-8860-C03DA308D382}" presName="tx1" presStyleLbl="revTx" presStyleIdx="3" presStyleCnt="4"/>
      <dgm:spPr/>
    </dgm:pt>
    <dgm:pt modelId="{4DBDC036-5327-41AA-A7AD-13D9522A2AE9}" type="pres">
      <dgm:prSet presAssocID="{CD80E69A-C59D-49C5-8860-C03DA308D382}" presName="vert1" presStyleCnt="0"/>
      <dgm:spPr/>
    </dgm:pt>
  </dgm:ptLst>
  <dgm:cxnLst>
    <dgm:cxn modelId="{F9AE9501-24B3-4938-B585-6C139F477A55}" type="presOf" srcId="{B868F83A-AD6F-4721-8BAD-7C02C2EA9C44}" destId="{8B16DA59-4909-473D-9401-638B818EAC0D}" srcOrd="0" destOrd="0" presId="urn:microsoft.com/office/officeart/2008/layout/LinedList"/>
    <dgm:cxn modelId="{A067F00F-0959-4234-953F-954734CF322B}" type="presOf" srcId="{2F4EB95A-EB83-4328-BFE2-DBDAFC24C635}" destId="{3EDE7B6F-B7B7-4FF1-BC2B-C6DF15A514C5}" srcOrd="0" destOrd="0" presId="urn:microsoft.com/office/officeart/2008/layout/LinedList"/>
    <dgm:cxn modelId="{546B6921-038B-4BE9-AF07-73723723FA76}" srcId="{B868F83A-AD6F-4721-8BAD-7C02C2EA9C44}" destId="{2F4EB95A-EB83-4328-BFE2-DBDAFC24C635}" srcOrd="2" destOrd="0" parTransId="{08130E48-381D-41A5-9263-F9214484CBBE}" sibTransId="{9034EA34-A320-4BA4-AE06-663931674788}"/>
    <dgm:cxn modelId="{0879E226-D946-43B6-9B4F-14C608B8D49D}" type="presOf" srcId="{8956C7C4-2390-4BB1-99CB-E19BB38161CB}" destId="{B70AD961-1311-40D8-8E91-43DA11D2B5AE}" srcOrd="0" destOrd="0" presId="urn:microsoft.com/office/officeart/2008/layout/LinedList"/>
    <dgm:cxn modelId="{11EB4C37-BC46-47A8-9371-6225763E083C}" type="presOf" srcId="{96973EE6-715D-41E2-A1CF-0559E962D7A4}" destId="{835E9E60-2808-4D8D-A2DD-6A5C15EE8739}" srcOrd="0" destOrd="0" presId="urn:microsoft.com/office/officeart/2008/layout/LinedList"/>
    <dgm:cxn modelId="{9C193C79-6453-48CD-9EA6-F9ED90D9DC42}" srcId="{B868F83A-AD6F-4721-8BAD-7C02C2EA9C44}" destId="{8956C7C4-2390-4BB1-99CB-E19BB38161CB}" srcOrd="0" destOrd="0" parTransId="{388D3DEB-AEA6-442C-9FCB-1B9DEAF96BD3}" sibTransId="{2185417B-5562-44BF-B9B0-90517C6648EF}"/>
    <dgm:cxn modelId="{B35847CE-0E5D-4603-9A4E-0A294511DE4E}" srcId="{B868F83A-AD6F-4721-8BAD-7C02C2EA9C44}" destId="{96973EE6-715D-41E2-A1CF-0559E962D7A4}" srcOrd="1" destOrd="0" parTransId="{37897C79-E588-437B-AF00-EBEBCC344756}" sibTransId="{4F52AABC-CFC2-4CBF-8BA6-BF947859F90A}"/>
    <dgm:cxn modelId="{6E0F49F9-8D2B-45A8-A053-13B6794AFFBF}" type="presOf" srcId="{CD80E69A-C59D-49C5-8860-C03DA308D382}" destId="{9D9716D2-C84B-445B-8C7A-10E26EEF4DFC}" srcOrd="0" destOrd="0" presId="urn:microsoft.com/office/officeart/2008/layout/LinedList"/>
    <dgm:cxn modelId="{DE141EFA-58CF-4E2B-AE4B-E5A69B6BE9D8}" srcId="{B868F83A-AD6F-4721-8BAD-7C02C2EA9C44}" destId="{CD80E69A-C59D-49C5-8860-C03DA308D382}" srcOrd="3" destOrd="0" parTransId="{F3F47413-7E9E-4855-BBE1-FC13292819DE}" sibTransId="{8C27D22C-1703-495D-8538-1D3C8EA27765}"/>
    <dgm:cxn modelId="{65E07BEF-827C-4A75-99F1-0DD6AD4A8F48}" type="presParOf" srcId="{8B16DA59-4909-473D-9401-638B818EAC0D}" destId="{A248AA5F-9319-4DCF-BD09-1C920F8A02EF}" srcOrd="0" destOrd="0" presId="urn:microsoft.com/office/officeart/2008/layout/LinedList"/>
    <dgm:cxn modelId="{06A75823-A94B-411F-B9E0-2953245B1C84}" type="presParOf" srcId="{8B16DA59-4909-473D-9401-638B818EAC0D}" destId="{D1ACCA76-EDDF-4FE0-B38D-0CEE3BEE99E6}" srcOrd="1" destOrd="0" presId="urn:microsoft.com/office/officeart/2008/layout/LinedList"/>
    <dgm:cxn modelId="{80EF3943-369A-4E6E-B765-49F9EA9233B9}" type="presParOf" srcId="{D1ACCA76-EDDF-4FE0-B38D-0CEE3BEE99E6}" destId="{B70AD961-1311-40D8-8E91-43DA11D2B5AE}" srcOrd="0" destOrd="0" presId="urn:microsoft.com/office/officeart/2008/layout/LinedList"/>
    <dgm:cxn modelId="{B459AEE3-2DC9-4C17-83E4-B95CB10EDE1C}" type="presParOf" srcId="{D1ACCA76-EDDF-4FE0-B38D-0CEE3BEE99E6}" destId="{B7926561-436E-45D6-8F3C-47AE5D8BAC6D}" srcOrd="1" destOrd="0" presId="urn:microsoft.com/office/officeart/2008/layout/LinedList"/>
    <dgm:cxn modelId="{8FE8B806-AA17-446B-AD7C-310E52531278}" type="presParOf" srcId="{8B16DA59-4909-473D-9401-638B818EAC0D}" destId="{B967DA00-6821-4645-B278-A94A4F060033}" srcOrd="2" destOrd="0" presId="urn:microsoft.com/office/officeart/2008/layout/LinedList"/>
    <dgm:cxn modelId="{77047E4A-C103-4F1A-9FBD-B35B1C4B8417}" type="presParOf" srcId="{8B16DA59-4909-473D-9401-638B818EAC0D}" destId="{747CF42F-7780-4345-8E4C-9F2DD298AF10}" srcOrd="3" destOrd="0" presId="urn:microsoft.com/office/officeart/2008/layout/LinedList"/>
    <dgm:cxn modelId="{75EFE32E-EC99-41A3-B3EC-BE4573B121E2}" type="presParOf" srcId="{747CF42F-7780-4345-8E4C-9F2DD298AF10}" destId="{835E9E60-2808-4D8D-A2DD-6A5C15EE8739}" srcOrd="0" destOrd="0" presId="urn:microsoft.com/office/officeart/2008/layout/LinedList"/>
    <dgm:cxn modelId="{7529BA68-600E-4D1D-8F1A-AD8120ADB89B}" type="presParOf" srcId="{747CF42F-7780-4345-8E4C-9F2DD298AF10}" destId="{224D360D-7D85-4D83-802C-E934E3850775}" srcOrd="1" destOrd="0" presId="urn:microsoft.com/office/officeart/2008/layout/LinedList"/>
    <dgm:cxn modelId="{E458C777-7035-40E0-904E-FFE7A4623151}" type="presParOf" srcId="{8B16DA59-4909-473D-9401-638B818EAC0D}" destId="{2D1CF7B1-064A-4A76-93EE-61D74580B8C6}" srcOrd="4" destOrd="0" presId="urn:microsoft.com/office/officeart/2008/layout/LinedList"/>
    <dgm:cxn modelId="{8ACE9002-2892-4A80-A06C-9649D79DD00E}" type="presParOf" srcId="{8B16DA59-4909-473D-9401-638B818EAC0D}" destId="{4F91592C-7336-419A-B900-9AF4FC3901C4}" srcOrd="5" destOrd="0" presId="urn:microsoft.com/office/officeart/2008/layout/LinedList"/>
    <dgm:cxn modelId="{235C8C28-2B46-47A2-8164-AAB05D74E3DB}" type="presParOf" srcId="{4F91592C-7336-419A-B900-9AF4FC3901C4}" destId="{3EDE7B6F-B7B7-4FF1-BC2B-C6DF15A514C5}" srcOrd="0" destOrd="0" presId="urn:microsoft.com/office/officeart/2008/layout/LinedList"/>
    <dgm:cxn modelId="{91D712A0-5822-483D-92AA-69C246BDEABB}" type="presParOf" srcId="{4F91592C-7336-419A-B900-9AF4FC3901C4}" destId="{53350723-7C70-4FDC-A91A-FED3368F051D}" srcOrd="1" destOrd="0" presId="urn:microsoft.com/office/officeart/2008/layout/LinedList"/>
    <dgm:cxn modelId="{B325B1B5-56BB-40EC-A03E-7C9F28CED957}" type="presParOf" srcId="{8B16DA59-4909-473D-9401-638B818EAC0D}" destId="{FCC7F945-35C1-44E4-88BD-0BCF3563F728}" srcOrd="6" destOrd="0" presId="urn:microsoft.com/office/officeart/2008/layout/LinedList"/>
    <dgm:cxn modelId="{36464836-416B-40F3-88C6-5CEBFA609FBD}" type="presParOf" srcId="{8B16DA59-4909-473D-9401-638B818EAC0D}" destId="{3B9A0C16-AC7F-485D-A63F-9BF8640DF367}" srcOrd="7" destOrd="0" presId="urn:microsoft.com/office/officeart/2008/layout/LinedList"/>
    <dgm:cxn modelId="{75E25CB7-389C-46A2-86B3-6AD5133B1764}" type="presParOf" srcId="{3B9A0C16-AC7F-485D-A63F-9BF8640DF367}" destId="{9D9716D2-C84B-445B-8C7A-10E26EEF4DFC}" srcOrd="0" destOrd="0" presId="urn:microsoft.com/office/officeart/2008/layout/LinedList"/>
    <dgm:cxn modelId="{37599DBD-685E-4725-8AAB-8390BC01DC4E}" type="presParOf" srcId="{3B9A0C16-AC7F-485D-A63F-9BF8640DF367}" destId="{4DBDC036-5327-41AA-A7AD-13D9522A2A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7CA9417-E46F-44D6-AA2C-44943BFFA62A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61578C9-128A-4619-9F0F-68ABE3E77063}">
      <dgm:prSet/>
      <dgm:spPr/>
      <dgm:t>
        <a:bodyPr/>
        <a:lstStyle/>
        <a:p>
          <a:r>
            <a:rPr lang="en-US"/>
            <a:t>insert into team</a:t>
          </a:r>
        </a:p>
      </dgm:t>
    </dgm:pt>
    <dgm:pt modelId="{FF0E650F-281A-478D-9F7A-1562FA26F961}" type="parTrans" cxnId="{49A36FF2-FBD6-4892-8F45-5CCA8AA875EE}">
      <dgm:prSet/>
      <dgm:spPr/>
      <dgm:t>
        <a:bodyPr/>
        <a:lstStyle/>
        <a:p>
          <a:endParaRPr lang="en-US"/>
        </a:p>
      </dgm:t>
    </dgm:pt>
    <dgm:pt modelId="{46504BD8-04CB-4FE6-8D4F-09DE8FAB594E}" type="sibTrans" cxnId="{49A36FF2-FBD6-4892-8F45-5CCA8AA875EE}">
      <dgm:prSet/>
      <dgm:spPr/>
      <dgm:t>
        <a:bodyPr/>
        <a:lstStyle/>
        <a:p>
          <a:endParaRPr lang="en-US"/>
        </a:p>
      </dgm:t>
    </dgm:pt>
    <dgm:pt modelId="{94D9FE56-9746-478D-8E05-12D4F374A7B5}">
      <dgm:prSet/>
      <dgm:spPr/>
      <dgm:t>
        <a:bodyPr/>
        <a:lstStyle/>
        <a:p>
          <a:r>
            <a:rPr lang="en-US"/>
            <a:t>values ('P1','V. Kohli','Bat'),</a:t>
          </a:r>
        </a:p>
      </dgm:t>
    </dgm:pt>
    <dgm:pt modelId="{6FE8DF6A-3A25-4488-8D34-6D63ED846FDF}" type="parTrans" cxnId="{54BA11DF-F0A2-4133-97B3-475FCABE0D37}">
      <dgm:prSet/>
      <dgm:spPr/>
      <dgm:t>
        <a:bodyPr/>
        <a:lstStyle/>
        <a:p>
          <a:endParaRPr lang="en-US"/>
        </a:p>
      </dgm:t>
    </dgm:pt>
    <dgm:pt modelId="{49783052-817D-46C8-85A5-6554A4753AB3}" type="sibTrans" cxnId="{54BA11DF-F0A2-4133-97B3-475FCABE0D37}">
      <dgm:prSet/>
      <dgm:spPr/>
      <dgm:t>
        <a:bodyPr/>
        <a:lstStyle/>
        <a:p>
          <a:endParaRPr lang="en-US"/>
        </a:p>
      </dgm:t>
    </dgm:pt>
    <dgm:pt modelId="{DD80063A-C5DE-408E-9BD4-F8A05C8B408B}">
      <dgm:prSet/>
      <dgm:spPr/>
      <dgm:t>
        <a:bodyPr/>
        <a:lstStyle/>
        <a:p>
          <a:r>
            <a:rPr lang="en-US"/>
            <a:t>('P2','R. Sharma','Bat' ),</a:t>
          </a:r>
        </a:p>
      </dgm:t>
    </dgm:pt>
    <dgm:pt modelId="{EAEC2521-A111-404F-B941-A3E9E9A5979C}" type="parTrans" cxnId="{27FA8D2F-2812-4365-BC1D-DA1D37158255}">
      <dgm:prSet/>
      <dgm:spPr/>
      <dgm:t>
        <a:bodyPr/>
        <a:lstStyle/>
        <a:p>
          <a:endParaRPr lang="en-US"/>
        </a:p>
      </dgm:t>
    </dgm:pt>
    <dgm:pt modelId="{99A04126-AAC4-48A3-A3BD-C382AF755D6C}" type="sibTrans" cxnId="{27FA8D2F-2812-4365-BC1D-DA1D37158255}">
      <dgm:prSet/>
      <dgm:spPr/>
      <dgm:t>
        <a:bodyPr/>
        <a:lstStyle/>
        <a:p>
          <a:endParaRPr lang="en-US"/>
        </a:p>
      </dgm:t>
    </dgm:pt>
    <dgm:pt modelId="{A22AF89B-DCFA-4B7A-8819-322815EBD4EA}">
      <dgm:prSet/>
      <dgm:spPr/>
      <dgm:t>
        <a:bodyPr/>
        <a:lstStyle/>
        <a:p>
          <a:r>
            <a:rPr lang="en-US"/>
            <a:t>('P3','M.Dhoni','Wicket'),</a:t>
          </a:r>
        </a:p>
      </dgm:t>
    </dgm:pt>
    <dgm:pt modelId="{3E326D3C-946A-4BBD-905B-AC4F22C57038}" type="parTrans" cxnId="{9D7F964F-ABB3-4C37-9778-DFE723C5F891}">
      <dgm:prSet/>
      <dgm:spPr/>
      <dgm:t>
        <a:bodyPr/>
        <a:lstStyle/>
        <a:p>
          <a:endParaRPr lang="en-US"/>
        </a:p>
      </dgm:t>
    </dgm:pt>
    <dgm:pt modelId="{DDE2014F-1C8C-4B52-B040-BD40F0C66946}" type="sibTrans" cxnId="{9D7F964F-ABB3-4C37-9778-DFE723C5F891}">
      <dgm:prSet/>
      <dgm:spPr/>
      <dgm:t>
        <a:bodyPr/>
        <a:lstStyle/>
        <a:p>
          <a:endParaRPr lang="en-US"/>
        </a:p>
      </dgm:t>
    </dgm:pt>
    <dgm:pt modelId="{6A84CE75-90BD-43D6-A5B0-0ED31D1D9500}">
      <dgm:prSet/>
      <dgm:spPr/>
      <dgm:t>
        <a:bodyPr/>
        <a:lstStyle/>
        <a:p>
          <a:r>
            <a:rPr lang="en-US"/>
            <a:t>('P4','J.Bumrah','Ball'),</a:t>
          </a:r>
        </a:p>
      </dgm:t>
    </dgm:pt>
    <dgm:pt modelId="{1EF7F25A-BF04-40BD-82B1-0B19A4C3F880}" type="parTrans" cxnId="{4F941EF3-94FD-4804-8062-35575C6BC9E4}">
      <dgm:prSet/>
      <dgm:spPr/>
      <dgm:t>
        <a:bodyPr/>
        <a:lstStyle/>
        <a:p>
          <a:endParaRPr lang="en-US"/>
        </a:p>
      </dgm:t>
    </dgm:pt>
    <dgm:pt modelId="{1AEA3F14-05CB-487E-B732-5EFD53D36EBD}" type="sibTrans" cxnId="{4F941EF3-94FD-4804-8062-35575C6BC9E4}">
      <dgm:prSet/>
      <dgm:spPr/>
      <dgm:t>
        <a:bodyPr/>
        <a:lstStyle/>
        <a:p>
          <a:endParaRPr lang="en-US"/>
        </a:p>
      </dgm:t>
    </dgm:pt>
    <dgm:pt modelId="{128F7D01-CA14-4D70-B1DD-661FBCDD3ABB}">
      <dgm:prSet/>
      <dgm:spPr/>
      <dgm:t>
        <a:bodyPr/>
        <a:lstStyle/>
        <a:p>
          <a:r>
            <a:rPr lang="en-US"/>
            <a:t>('P5','K.Yadav','Ball');</a:t>
          </a:r>
        </a:p>
      </dgm:t>
    </dgm:pt>
    <dgm:pt modelId="{B61CBA6B-1472-4165-9285-8C8D3431E58F}" type="parTrans" cxnId="{F7786E38-A78B-4837-927E-8784383F2324}">
      <dgm:prSet/>
      <dgm:spPr/>
      <dgm:t>
        <a:bodyPr/>
        <a:lstStyle/>
        <a:p>
          <a:endParaRPr lang="en-US"/>
        </a:p>
      </dgm:t>
    </dgm:pt>
    <dgm:pt modelId="{88646244-C9BF-40D6-BAB5-306406839CC5}" type="sibTrans" cxnId="{F7786E38-A78B-4837-927E-8784383F2324}">
      <dgm:prSet/>
      <dgm:spPr/>
      <dgm:t>
        <a:bodyPr/>
        <a:lstStyle/>
        <a:p>
          <a:endParaRPr lang="en-US"/>
        </a:p>
      </dgm:t>
    </dgm:pt>
    <dgm:pt modelId="{831AB8C4-C7E2-49D5-8FB2-9936E6ABC287}" type="pres">
      <dgm:prSet presAssocID="{27CA9417-E46F-44D6-AA2C-44943BFFA62A}" presName="linear" presStyleCnt="0">
        <dgm:presLayoutVars>
          <dgm:animLvl val="lvl"/>
          <dgm:resizeHandles val="exact"/>
        </dgm:presLayoutVars>
      </dgm:prSet>
      <dgm:spPr/>
    </dgm:pt>
    <dgm:pt modelId="{D1E6499B-8BD0-4207-B70A-7852BAC7F0A7}" type="pres">
      <dgm:prSet presAssocID="{E61578C9-128A-4619-9F0F-68ABE3E7706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ABC4344-3B7B-4FF8-B7A1-1925639F06B9}" type="pres">
      <dgm:prSet presAssocID="{46504BD8-04CB-4FE6-8D4F-09DE8FAB594E}" presName="spacer" presStyleCnt="0"/>
      <dgm:spPr/>
    </dgm:pt>
    <dgm:pt modelId="{0CA4F932-68D9-47C3-ABD6-BAB5953D747D}" type="pres">
      <dgm:prSet presAssocID="{94D9FE56-9746-478D-8E05-12D4F374A7B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17A820D-0097-4E74-A402-310CB69DF974}" type="pres">
      <dgm:prSet presAssocID="{49783052-817D-46C8-85A5-6554A4753AB3}" presName="spacer" presStyleCnt="0"/>
      <dgm:spPr/>
    </dgm:pt>
    <dgm:pt modelId="{AB92B6C0-0714-4790-9435-F3885B8052A2}" type="pres">
      <dgm:prSet presAssocID="{DD80063A-C5DE-408E-9BD4-F8A05C8B408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EA8EFD1-4DDA-4D2D-8706-8DDF4E653A17}" type="pres">
      <dgm:prSet presAssocID="{99A04126-AAC4-48A3-A3BD-C382AF755D6C}" presName="spacer" presStyleCnt="0"/>
      <dgm:spPr/>
    </dgm:pt>
    <dgm:pt modelId="{CCA7FF2F-83AF-466A-AA4E-80E192241A9F}" type="pres">
      <dgm:prSet presAssocID="{A22AF89B-DCFA-4B7A-8819-322815EBD4E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970D944-B48D-451A-A223-5D1AC88229F8}" type="pres">
      <dgm:prSet presAssocID="{DDE2014F-1C8C-4B52-B040-BD40F0C66946}" presName="spacer" presStyleCnt="0"/>
      <dgm:spPr/>
    </dgm:pt>
    <dgm:pt modelId="{5E7B8405-489A-4ED5-9943-459C708564F7}" type="pres">
      <dgm:prSet presAssocID="{6A84CE75-90BD-43D6-A5B0-0ED31D1D950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07B804E-53AC-4508-B7E1-E6FC5F99CBE3}" type="pres">
      <dgm:prSet presAssocID="{1AEA3F14-05CB-487E-B732-5EFD53D36EBD}" presName="spacer" presStyleCnt="0"/>
      <dgm:spPr/>
    </dgm:pt>
    <dgm:pt modelId="{2A8C68AE-F401-4D5A-A692-84DFE76111C9}" type="pres">
      <dgm:prSet presAssocID="{128F7D01-CA14-4D70-B1DD-661FBCDD3AB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98B1202-D23B-401D-A3AA-8D5613AE1184}" type="presOf" srcId="{128F7D01-CA14-4D70-B1DD-661FBCDD3ABB}" destId="{2A8C68AE-F401-4D5A-A692-84DFE76111C9}" srcOrd="0" destOrd="0" presId="urn:microsoft.com/office/officeart/2005/8/layout/vList2"/>
    <dgm:cxn modelId="{27FA8D2F-2812-4365-BC1D-DA1D37158255}" srcId="{27CA9417-E46F-44D6-AA2C-44943BFFA62A}" destId="{DD80063A-C5DE-408E-9BD4-F8A05C8B408B}" srcOrd="2" destOrd="0" parTransId="{EAEC2521-A111-404F-B941-A3E9E9A5979C}" sibTransId="{99A04126-AAC4-48A3-A3BD-C382AF755D6C}"/>
    <dgm:cxn modelId="{F7786E38-A78B-4837-927E-8784383F2324}" srcId="{27CA9417-E46F-44D6-AA2C-44943BFFA62A}" destId="{128F7D01-CA14-4D70-B1DD-661FBCDD3ABB}" srcOrd="5" destOrd="0" parTransId="{B61CBA6B-1472-4165-9285-8C8D3431E58F}" sibTransId="{88646244-C9BF-40D6-BAB5-306406839CC5}"/>
    <dgm:cxn modelId="{9D7F964F-ABB3-4C37-9778-DFE723C5F891}" srcId="{27CA9417-E46F-44D6-AA2C-44943BFFA62A}" destId="{A22AF89B-DCFA-4B7A-8819-322815EBD4EA}" srcOrd="3" destOrd="0" parTransId="{3E326D3C-946A-4BBD-905B-AC4F22C57038}" sibTransId="{DDE2014F-1C8C-4B52-B040-BD40F0C66946}"/>
    <dgm:cxn modelId="{867FBA7B-5605-4784-B2A0-ADA88130AFE1}" type="presOf" srcId="{94D9FE56-9746-478D-8E05-12D4F374A7B5}" destId="{0CA4F932-68D9-47C3-ABD6-BAB5953D747D}" srcOrd="0" destOrd="0" presId="urn:microsoft.com/office/officeart/2005/8/layout/vList2"/>
    <dgm:cxn modelId="{E18EC997-E4C8-448F-A1F5-EAE8D39E69A6}" type="presOf" srcId="{6A84CE75-90BD-43D6-A5B0-0ED31D1D9500}" destId="{5E7B8405-489A-4ED5-9943-459C708564F7}" srcOrd="0" destOrd="0" presId="urn:microsoft.com/office/officeart/2005/8/layout/vList2"/>
    <dgm:cxn modelId="{902A80A7-0387-4C52-B113-E110215F2C09}" type="presOf" srcId="{DD80063A-C5DE-408E-9BD4-F8A05C8B408B}" destId="{AB92B6C0-0714-4790-9435-F3885B8052A2}" srcOrd="0" destOrd="0" presId="urn:microsoft.com/office/officeart/2005/8/layout/vList2"/>
    <dgm:cxn modelId="{90BCC7C1-CD6D-4508-A220-2A8A94822183}" type="presOf" srcId="{27CA9417-E46F-44D6-AA2C-44943BFFA62A}" destId="{831AB8C4-C7E2-49D5-8FB2-9936E6ABC287}" srcOrd="0" destOrd="0" presId="urn:microsoft.com/office/officeart/2005/8/layout/vList2"/>
    <dgm:cxn modelId="{A56E01CF-D2DA-49A0-9E2F-E56A80C6866D}" type="presOf" srcId="{A22AF89B-DCFA-4B7A-8819-322815EBD4EA}" destId="{CCA7FF2F-83AF-466A-AA4E-80E192241A9F}" srcOrd="0" destOrd="0" presId="urn:microsoft.com/office/officeart/2005/8/layout/vList2"/>
    <dgm:cxn modelId="{54BA11DF-F0A2-4133-97B3-475FCABE0D37}" srcId="{27CA9417-E46F-44D6-AA2C-44943BFFA62A}" destId="{94D9FE56-9746-478D-8E05-12D4F374A7B5}" srcOrd="1" destOrd="0" parTransId="{6FE8DF6A-3A25-4488-8D34-6D63ED846FDF}" sibTransId="{49783052-817D-46C8-85A5-6554A4753AB3}"/>
    <dgm:cxn modelId="{765C24E0-936B-43BD-89C9-B5C58B0C4047}" type="presOf" srcId="{E61578C9-128A-4619-9F0F-68ABE3E77063}" destId="{D1E6499B-8BD0-4207-B70A-7852BAC7F0A7}" srcOrd="0" destOrd="0" presId="urn:microsoft.com/office/officeart/2005/8/layout/vList2"/>
    <dgm:cxn modelId="{49A36FF2-FBD6-4892-8F45-5CCA8AA875EE}" srcId="{27CA9417-E46F-44D6-AA2C-44943BFFA62A}" destId="{E61578C9-128A-4619-9F0F-68ABE3E77063}" srcOrd="0" destOrd="0" parTransId="{FF0E650F-281A-478D-9F7A-1562FA26F961}" sibTransId="{46504BD8-04CB-4FE6-8D4F-09DE8FAB594E}"/>
    <dgm:cxn modelId="{4F941EF3-94FD-4804-8062-35575C6BC9E4}" srcId="{27CA9417-E46F-44D6-AA2C-44943BFFA62A}" destId="{6A84CE75-90BD-43D6-A5B0-0ED31D1D9500}" srcOrd="4" destOrd="0" parTransId="{1EF7F25A-BF04-40BD-82B1-0B19A4C3F880}" sibTransId="{1AEA3F14-05CB-487E-B732-5EFD53D36EBD}"/>
    <dgm:cxn modelId="{34355BAE-4C0F-4F21-9A2F-61BF441A8751}" type="presParOf" srcId="{831AB8C4-C7E2-49D5-8FB2-9936E6ABC287}" destId="{D1E6499B-8BD0-4207-B70A-7852BAC7F0A7}" srcOrd="0" destOrd="0" presId="urn:microsoft.com/office/officeart/2005/8/layout/vList2"/>
    <dgm:cxn modelId="{692DA7B3-75E9-4A70-8B89-2DABBA60EEA4}" type="presParOf" srcId="{831AB8C4-C7E2-49D5-8FB2-9936E6ABC287}" destId="{0ABC4344-3B7B-4FF8-B7A1-1925639F06B9}" srcOrd="1" destOrd="0" presId="urn:microsoft.com/office/officeart/2005/8/layout/vList2"/>
    <dgm:cxn modelId="{B3392AA8-DE1D-4A81-A031-84F232FDB63E}" type="presParOf" srcId="{831AB8C4-C7E2-49D5-8FB2-9936E6ABC287}" destId="{0CA4F932-68D9-47C3-ABD6-BAB5953D747D}" srcOrd="2" destOrd="0" presId="urn:microsoft.com/office/officeart/2005/8/layout/vList2"/>
    <dgm:cxn modelId="{BB36F84C-9550-485A-B47E-D2ADBFCEC07A}" type="presParOf" srcId="{831AB8C4-C7E2-49D5-8FB2-9936E6ABC287}" destId="{217A820D-0097-4E74-A402-310CB69DF974}" srcOrd="3" destOrd="0" presId="urn:microsoft.com/office/officeart/2005/8/layout/vList2"/>
    <dgm:cxn modelId="{233B1C95-DBB7-4CA0-82F1-DB1740097B1A}" type="presParOf" srcId="{831AB8C4-C7E2-49D5-8FB2-9936E6ABC287}" destId="{AB92B6C0-0714-4790-9435-F3885B8052A2}" srcOrd="4" destOrd="0" presId="urn:microsoft.com/office/officeart/2005/8/layout/vList2"/>
    <dgm:cxn modelId="{F5F73459-AEA7-429F-90D5-209E8A018CF4}" type="presParOf" srcId="{831AB8C4-C7E2-49D5-8FB2-9936E6ABC287}" destId="{2EA8EFD1-4DDA-4D2D-8706-8DDF4E653A17}" srcOrd="5" destOrd="0" presId="urn:microsoft.com/office/officeart/2005/8/layout/vList2"/>
    <dgm:cxn modelId="{E21D6BE6-A4C9-4A19-9921-E7B2F586829B}" type="presParOf" srcId="{831AB8C4-C7E2-49D5-8FB2-9936E6ABC287}" destId="{CCA7FF2F-83AF-466A-AA4E-80E192241A9F}" srcOrd="6" destOrd="0" presId="urn:microsoft.com/office/officeart/2005/8/layout/vList2"/>
    <dgm:cxn modelId="{0839E2D2-318C-450B-99F1-4C15307F3167}" type="presParOf" srcId="{831AB8C4-C7E2-49D5-8FB2-9936E6ABC287}" destId="{1970D944-B48D-451A-A223-5D1AC88229F8}" srcOrd="7" destOrd="0" presId="urn:microsoft.com/office/officeart/2005/8/layout/vList2"/>
    <dgm:cxn modelId="{46596FD4-3723-4624-B1D8-D5888FEE5AA9}" type="presParOf" srcId="{831AB8C4-C7E2-49D5-8FB2-9936E6ABC287}" destId="{5E7B8405-489A-4ED5-9943-459C708564F7}" srcOrd="8" destOrd="0" presId="urn:microsoft.com/office/officeart/2005/8/layout/vList2"/>
    <dgm:cxn modelId="{9B7D8ADF-EAF5-4878-8644-F903107F4BC8}" type="presParOf" srcId="{831AB8C4-C7E2-49D5-8FB2-9936E6ABC287}" destId="{407B804E-53AC-4508-B7E1-E6FC5F99CBE3}" srcOrd="9" destOrd="0" presId="urn:microsoft.com/office/officeart/2005/8/layout/vList2"/>
    <dgm:cxn modelId="{061AF129-B81C-4C74-BE31-D45F6A13BCA0}" type="presParOf" srcId="{831AB8C4-C7E2-49D5-8FB2-9936E6ABC287}" destId="{2A8C68AE-F401-4D5A-A692-84DFE76111C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E44E6C3-0BEB-443E-9534-5AA1FE59839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849403-D4F7-4CA2-BB5E-EA9CE8CCE9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TABLE departments (</a:t>
          </a:r>
        </a:p>
      </dgm:t>
    </dgm:pt>
    <dgm:pt modelId="{38491D32-DB7F-4AB5-8FB5-4E364E6B850A}" type="parTrans" cxnId="{06A21F3B-49D3-4A79-AF52-C051100AE2CD}">
      <dgm:prSet/>
      <dgm:spPr/>
      <dgm:t>
        <a:bodyPr/>
        <a:lstStyle/>
        <a:p>
          <a:endParaRPr lang="en-US"/>
        </a:p>
      </dgm:t>
    </dgm:pt>
    <dgm:pt modelId="{EF0FC9F3-DDC9-4D63-8630-C42525A8253A}" type="sibTrans" cxnId="{06A21F3B-49D3-4A79-AF52-C051100AE2CD}">
      <dgm:prSet/>
      <dgm:spPr/>
      <dgm:t>
        <a:bodyPr/>
        <a:lstStyle/>
        <a:p>
          <a:endParaRPr lang="en-US"/>
        </a:p>
      </dgm:t>
    </dgm:pt>
    <dgm:pt modelId="{679D2C85-0450-4E2B-8FBF-D771B9CF6B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dept_no     CHAR(4)         NOT NULL,  </a:t>
          </a:r>
        </a:p>
      </dgm:t>
    </dgm:pt>
    <dgm:pt modelId="{0ADCB9EC-7EE4-4680-BC73-B93E9FB9E987}" type="parTrans" cxnId="{DB765578-E0C2-4AF5-B7C0-00534BA2E0D4}">
      <dgm:prSet/>
      <dgm:spPr/>
      <dgm:t>
        <a:bodyPr/>
        <a:lstStyle/>
        <a:p>
          <a:endParaRPr lang="en-US"/>
        </a:p>
      </dgm:t>
    </dgm:pt>
    <dgm:pt modelId="{C6BD38CE-0924-4236-891B-186781A847BB}" type="sibTrans" cxnId="{DB765578-E0C2-4AF5-B7C0-00534BA2E0D4}">
      <dgm:prSet/>
      <dgm:spPr/>
      <dgm:t>
        <a:bodyPr/>
        <a:lstStyle/>
        <a:p>
          <a:endParaRPr lang="en-US"/>
        </a:p>
      </dgm:t>
    </dgm:pt>
    <dgm:pt modelId="{8080083C-C304-4A70-9E50-C793031725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dept_name   VARCHAR(40)     NOT NULL,</a:t>
          </a:r>
        </a:p>
      </dgm:t>
    </dgm:pt>
    <dgm:pt modelId="{C38E8B40-CAAC-48AE-89F4-110126F42270}" type="parTrans" cxnId="{09CE7FFC-6C35-49B1-B4A6-0364CE6FC659}">
      <dgm:prSet/>
      <dgm:spPr/>
      <dgm:t>
        <a:bodyPr/>
        <a:lstStyle/>
        <a:p>
          <a:endParaRPr lang="en-US"/>
        </a:p>
      </dgm:t>
    </dgm:pt>
    <dgm:pt modelId="{1381CEB5-51B2-4A92-B1BD-E4481E63B76A}" type="sibTrans" cxnId="{09CE7FFC-6C35-49B1-B4A6-0364CE6FC659}">
      <dgm:prSet/>
      <dgm:spPr/>
      <dgm:t>
        <a:bodyPr/>
        <a:lstStyle/>
        <a:p>
          <a:endParaRPr lang="en-US"/>
        </a:p>
      </dgm:t>
    </dgm:pt>
    <dgm:pt modelId="{2D13753E-2725-4FA5-AFF9-71E10F5A19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PRIMARY KEY (dept_no),                 </a:t>
          </a:r>
        </a:p>
      </dgm:t>
    </dgm:pt>
    <dgm:pt modelId="{7E535EE1-4629-4685-BD70-EA2A1A005645}" type="parTrans" cxnId="{A6DEFE43-EF18-4CEB-89A6-6F09CD1B173D}">
      <dgm:prSet/>
      <dgm:spPr/>
      <dgm:t>
        <a:bodyPr/>
        <a:lstStyle/>
        <a:p>
          <a:endParaRPr lang="en-US"/>
        </a:p>
      </dgm:t>
    </dgm:pt>
    <dgm:pt modelId="{BA17ECD8-9C43-48A8-B67F-045ECD2A2D30}" type="sibTrans" cxnId="{A6DEFE43-EF18-4CEB-89A6-6F09CD1B173D}">
      <dgm:prSet/>
      <dgm:spPr/>
      <dgm:t>
        <a:bodyPr/>
        <a:lstStyle/>
        <a:p>
          <a:endParaRPr lang="en-US"/>
        </a:p>
      </dgm:t>
    </dgm:pt>
    <dgm:pt modelId="{A2137C24-3ECF-4BC1-A574-F1C3F5944A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UNIQUE  KEY (dept_name)                </a:t>
          </a:r>
        </a:p>
      </dgm:t>
    </dgm:pt>
    <dgm:pt modelId="{5CD716D7-4593-4CBD-AF25-C4111217D5DA}" type="parTrans" cxnId="{3EC4AFF5-ACFA-4B0E-AD69-4EA0F85BBD82}">
      <dgm:prSet/>
      <dgm:spPr/>
      <dgm:t>
        <a:bodyPr/>
        <a:lstStyle/>
        <a:p>
          <a:endParaRPr lang="en-US"/>
        </a:p>
      </dgm:t>
    </dgm:pt>
    <dgm:pt modelId="{3C9A7A23-F437-4BCD-B5F9-C8494F3D2680}" type="sibTrans" cxnId="{3EC4AFF5-ACFA-4B0E-AD69-4EA0F85BBD82}">
      <dgm:prSet/>
      <dgm:spPr/>
      <dgm:t>
        <a:bodyPr/>
        <a:lstStyle/>
        <a:p>
          <a:endParaRPr lang="en-US"/>
        </a:p>
      </dgm:t>
    </dgm:pt>
    <dgm:pt modelId="{8FB335F5-125F-48B3-BDD8-557A5975D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);</a:t>
          </a:r>
        </a:p>
      </dgm:t>
    </dgm:pt>
    <dgm:pt modelId="{08BA8106-5022-4305-AE59-C21535AC69EB}" type="parTrans" cxnId="{9161F2D4-342A-4B50-B9D5-EAD06CF61B79}">
      <dgm:prSet/>
      <dgm:spPr/>
      <dgm:t>
        <a:bodyPr/>
        <a:lstStyle/>
        <a:p>
          <a:endParaRPr lang="en-US"/>
        </a:p>
      </dgm:t>
    </dgm:pt>
    <dgm:pt modelId="{C8ADDBF1-9194-442C-AC13-227C24AFD963}" type="sibTrans" cxnId="{9161F2D4-342A-4B50-B9D5-EAD06CF61B79}">
      <dgm:prSet/>
      <dgm:spPr/>
      <dgm:t>
        <a:bodyPr/>
        <a:lstStyle/>
        <a:p>
          <a:endParaRPr lang="en-US"/>
        </a:p>
      </dgm:t>
    </dgm:pt>
    <dgm:pt modelId="{8753FFF4-4321-413B-9292-2AB72D5D1ECA}" type="pres">
      <dgm:prSet presAssocID="{5E44E6C3-0BEB-443E-9534-5AA1FE598394}" presName="root" presStyleCnt="0">
        <dgm:presLayoutVars>
          <dgm:dir/>
          <dgm:resizeHandles val="exact"/>
        </dgm:presLayoutVars>
      </dgm:prSet>
      <dgm:spPr/>
    </dgm:pt>
    <dgm:pt modelId="{286C19B9-3234-47D2-BC11-1EC423CF0D6F}" type="pres">
      <dgm:prSet presAssocID="{F5849403-D4F7-4CA2-BB5E-EA9CE8CCE9F3}" presName="compNode" presStyleCnt="0"/>
      <dgm:spPr/>
    </dgm:pt>
    <dgm:pt modelId="{0BDD4027-DF7A-4738-B321-946895E35A66}" type="pres">
      <dgm:prSet presAssocID="{F5849403-D4F7-4CA2-BB5E-EA9CE8CCE9F3}" presName="bgRect" presStyleLbl="bgShp" presStyleIdx="0" presStyleCnt="6"/>
      <dgm:spPr/>
    </dgm:pt>
    <dgm:pt modelId="{8CB45963-DAA2-401D-AFFD-18B79CB4CF84}" type="pres">
      <dgm:prSet presAssocID="{F5849403-D4F7-4CA2-BB5E-EA9CE8CCE9F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A670E2C-82EB-4928-9EA7-768A5AEE8CD9}" type="pres">
      <dgm:prSet presAssocID="{F5849403-D4F7-4CA2-BB5E-EA9CE8CCE9F3}" presName="spaceRect" presStyleCnt="0"/>
      <dgm:spPr/>
    </dgm:pt>
    <dgm:pt modelId="{3A4BB598-5476-4054-89F0-33EF3CFDD85F}" type="pres">
      <dgm:prSet presAssocID="{F5849403-D4F7-4CA2-BB5E-EA9CE8CCE9F3}" presName="parTx" presStyleLbl="revTx" presStyleIdx="0" presStyleCnt="6">
        <dgm:presLayoutVars>
          <dgm:chMax val="0"/>
          <dgm:chPref val="0"/>
        </dgm:presLayoutVars>
      </dgm:prSet>
      <dgm:spPr/>
    </dgm:pt>
    <dgm:pt modelId="{E5B88DFE-1E55-407C-B5A8-3E8E37BF29CF}" type="pres">
      <dgm:prSet presAssocID="{EF0FC9F3-DDC9-4D63-8630-C42525A8253A}" presName="sibTrans" presStyleCnt="0"/>
      <dgm:spPr/>
    </dgm:pt>
    <dgm:pt modelId="{F2BA8427-7AC9-4360-B4DC-1E726035B6E8}" type="pres">
      <dgm:prSet presAssocID="{679D2C85-0450-4E2B-8FBF-D771B9CF6B83}" presName="compNode" presStyleCnt="0"/>
      <dgm:spPr/>
    </dgm:pt>
    <dgm:pt modelId="{052B1BB4-089A-4F60-9293-E542962A7F8B}" type="pres">
      <dgm:prSet presAssocID="{679D2C85-0450-4E2B-8FBF-D771B9CF6B83}" presName="bgRect" presStyleLbl="bgShp" presStyleIdx="1" presStyleCnt="6"/>
      <dgm:spPr/>
    </dgm:pt>
    <dgm:pt modelId="{D3347723-5BB9-4E63-8211-C92A06796AB1}" type="pres">
      <dgm:prSet presAssocID="{679D2C85-0450-4E2B-8FBF-D771B9CF6B8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BCA2F174-1753-42B8-868B-CD1419F59850}" type="pres">
      <dgm:prSet presAssocID="{679D2C85-0450-4E2B-8FBF-D771B9CF6B83}" presName="spaceRect" presStyleCnt="0"/>
      <dgm:spPr/>
    </dgm:pt>
    <dgm:pt modelId="{3CF4F939-1857-4F52-B74F-6E540933852D}" type="pres">
      <dgm:prSet presAssocID="{679D2C85-0450-4E2B-8FBF-D771B9CF6B83}" presName="parTx" presStyleLbl="revTx" presStyleIdx="1" presStyleCnt="6">
        <dgm:presLayoutVars>
          <dgm:chMax val="0"/>
          <dgm:chPref val="0"/>
        </dgm:presLayoutVars>
      </dgm:prSet>
      <dgm:spPr/>
    </dgm:pt>
    <dgm:pt modelId="{BD6AAB6D-0C55-4886-8F01-4232168C2DE6}" type="pres">
      <dgm:prSet presAssocID="{C6BD38CE-0924-4236-891B-186781A847BB}" presName="sibTrans" presStyleCnt="0"/>
      <dgm:spPr/>
    </dgm:pt>
    <dgm:pt modelId="{662BC9A0-1F4D-4455-8E2D-578535FF9E93}" type="pres">
      <dgm:prSet presAssocID="{8080083C-C304-4A70-9E50-C793031725C9}" presName="compNode" presStyleCnt="0"/>
      <dgm:spPr/>
    </dgm:pt>
    <dgm:pt modelId="{A264F1AA-92E3-4104-A865-CE5373FFA794}" type="pres">
      <dgm:prSet presAssocID="{8080083C-C304-4A70-9E50-C793031725C9}" presName="bgRect" presStyleLbl="bgShp" presStyleIdx="2" presStyleCnt="6"/>
      <dgm:spPr/>
    </dgm:pt>
    <dgm:pt modelId="{38E97890-2365-4304-8633-63C72C41D720}" type="pres">
      <dgm:prSet presAssocID="{8080083C-C304-4A70-9E50-C793031725C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566DAA5-7FF4-4955-A36E-4913585785DF}" type="pres">
      <dgm:prSet presAssocID="{8080083C-C304-4A70-9E50-C793031725C9}" presName="spaceRect" presStyleCnt="0"/>
      <dgm:spPr/>
    </dgm:pt>
    <dgm:pt modelId="{C2596D60-B534-4162-ACD2-C75F3CED057C}" type="pres">
      <dgm:prSet presAssocID="{8080083C-C304-4A70-9E50-C793031725C9}" presName="parTx" presStyleLbl="revTx" presStyleIdx="2" presStyleCnt="6">
        <dgm:presLayoutVars>
          <dgm:chMax val="0"/>
          <dgm:chPref val="0"/>
        </dgm:presLayoutVars>
      </dgm:prSet>
      <dgm:spPr/>
    </dgm:pt>
    <dgm:pt modelId="{573E8F40-FF60-4C75-8100-E06CBEEBDF6C}" type="pres">
      <dgm:prSet presAssocID="{1381CEB5-51B2-4A92-B1BD-E4481E63B76A}" presName="sibTrans" presStyleCnt="0"/>
      <dgm:spPr/>
    </dgm:pt>
    <dgm:pt modelId="{6D1DEAAB-825B-428A-AD89-DF19DE0977E8}" type="pres">
      <dgm:prSet presAssocID="{2D13753E-2725-4FA5-AFF9-71E10F5A19B3}" presName="compNode" presStyleCnt="0"/>
      <dgm:spPr/>
    </dgm:pt>
    <dgm:pt modelId="{D358802A-263E-4A54-A22B-6F19A38B2196}" type="pres">
      <dgm:prSet presAssocID="{2D13753E-2725-4FA5-AFF9-71E10F5A19B3}" presName="bgRect" presStyleLbl="bgShp" presStyleIdx="3" presStyleCnt="6"/>
      <dgm:spPr/>
    </dgm:pt>
    <dgm:pt modelId="{B0BF4D5F-BD6C-46B2-A524-6958E3E618CA}" type="pres">
      <dgm:prSet presAssocID="{2D13753E-2725-4FA5-AFF9-71E10F5A19B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884C44F-843D-4745-8908-5992D943281A}" type="pres">
      <dgm:prSet presAssocID="{2D13753E-2725-4FA5-AFF9-71E10F5A19B3}" presName="spaceRect" presStyleCnt="0"/>
      <dgm:spPr/>
    </dgm:pt>
    <dgm:pt modelId="{AEB9B201-C56A-4608-9E25-E5AF9BD2C073}" type="pres">
      <dgm:prSet presAssocID="{2D13753E-2725-4FA5-AFF9-71E10F5A19B3}" presName="parTx" presStyleLbl="revTx" presStyleIdx="3" presStyleCnt="6">
        <dgm:presLayoutVars>
          <dgm:chMax val="0"/>
          <dgm:chPref val="0"/>
        </dgm:presLayoutVars>
      </dgm:prSet>
      <dgm:spPr/>
    </dgm:pt>
    <dgm:pt modelId="{A8743E2D-2915-413D-8EC4-78B04192FA23}" type="pres">
      <dgm:prSet presAssocID="{BA17ECD8-9C43-48A8-B67F-045ECD2A2D30}" presName="sibTrans" presStyleCnt="0"/>
      <dgm:spPr/>
    </dgm:pt>
    <dgm:pt modelId="{BFA63978-7F52-4FF3-871D-A96E2B1E7D8D}" type="pres">
      <dgm:prSet presAssocID="{A2137C24-3ECF-4BC1-A574-F1C3F5944AEB}" presName="compNode" presStyleCnt="0"/>
      <dgm:spPr/>
    </dgm:pt>
    <dgm:pt modelId="{8CFFB6F7-50D9-4C7C-BAE7-735D7E79AB09}" type="pres">
      <dgm:prSet presAssocID="{A2137C24-3ECF-4BC1-A574-F1C3F5944AEB}" presName="bgRect" presStyleLbl="bgShp" presStyleIdx="4" presStyleCnt="6"/>
      <dgm:spPr/>
    </dgm:pt>
    <dgm:pt modelId="{0589BC03-D0D9-4FB0-9447-4AD44A335610}" type="pres">
      <dgm:prSet presAssocID="{A2137C24-3ECF-4BC1-A574-F1C3F5944AE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FF0EF7B-0DA2-402F-9E6C-F675533C6395}" type="pres">
      <dgm:prSet presAssocID="{A2137C24-3ECF-4BC1-A574-F1C3F5944AEB}" presName="spaceRect" presStyleCnt="0"/>
      <dgm:spPr/>
    </dgm:pt>
    <dgm:pt modelId="{2BFF727E-CAF0-4889-9520-82AFEF1A34DD}" type="pres">
      <dgm:prSet presAssocID="{A2137C24-3ECF-4BC1-A574-F1C3F5944AEB}" presName="parTx" presStyleLbl="revTx" presStyleIdx="4" presStyleCnt="6">
        <dgm:presLayoutVars>
          <dgm:chMax val="0"/>
          <dgm:chPref val="0"/>
        </dgm:presLayoutVars>
      </dgm:prSet>
      <dgm:spPr/>
    </dgm:pt>
    <dgm:pt modelId="{D3FCA8A2-FDF3-4AA4-9E2A-03C0031A0698}" type="pres">
      <dgm:prSet presAssocID="{3C9A7A23-F437-4BCD-B5F9-C8494F3D2680}" presName="sibTrans" presStyleCnt="0"/>
      <dgm:spPr/>
    </dgm:pt>
    <dgm:pt modelId="{2E025974-7717-4F99-9741-696DBEF3A31B}" type="pres">
      <dgm:prSet presAssocID="{8FB335F5-125F-48B3-BDD8-557A5975DFD3}" presName="compNode" presStyleCnt="0"/>
      <dgm:spPr/>
    </dgm:pt>
    <dgm:pt modelId="{FEFF9FAA-E003-4141-B326-CF3B7DF92D24}" type="pres">
      <dgm:prSet presAssocID="{8FB335F5-125F-48B3-BDD8-557A5975DFD3}" presName="bgRect" presStyleLbl="bgShp" presStyleIdx="5" presStyleCnt="6"/>
      <dgm:spPr/>
    </dgm:pt>
    <dgm:pt modelId="{0C717D6C-9F76-416F-9F1D-2328B1566752}" type="pres">
      <dgm:prSet presAssocID="{8FB335F5-125F-48B3-BDD8-557A5975DFD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3B12BA0C-4080-482E-B1D3-C7ADBCFF908A}" type="pres">
      <dgm:prSet presAssocID="{8FB335F5-125F-48B3-BDD8-557A5975DFD3}" presName="spaceRect" presStyleCnt="0"/>
      <dgm:spPr/>
    </dgm:pt>
    <dgm:pt modelId="{F9DAD60E-3612-4A03-8C4C-DC631D9BF2A8}" type="pres">
      <dgm:prSet presAssocID="{8FB335F5-125F-48B3-BDD8-557A5975DFD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25DAA2A-5F35-4629-8175-0FA47237AED0}" type="presOf" srcId="{679D2C85-0450-4E2B-8FBF-D771B9CF6B83}" destId="{3CF4F939-1857-4F52-B74F-6E540933852D}" srcOrd="0" destOrd="0" presId="urn:microsoft.com/office/officeart/2018/2/layout/IconVerticalSolidList"/>
    <dgm:cxn modelId="{06A21F3B-49D3-4A79-AF52-C051100AE2CD}" srcId="{5E44E6C3-0BEB-443E-9534-5AA1FE598394}" destId="{F5849403-D4F7-4CA2-BB5E-EA9CE8CCE9F3}" srcOrd="0" destOrd="0" parTransId="{38491D32-DB7F-4AB5-8FB5-4E364E6B850A}" sibTransId="{EF0FC9F3-DDC9-4D63-8630-C42525A8253A}"/>
    <dgm:cxn modelId="{A6DEFE43-EF18-4CEB-89A6-6F09CD1B173D}" srcId="{5E44E6C3-0BEB-443E-9534-5AA1FE598394}" destId="{2D13753E-2725-4FA5-AFF9-71E10F5A19B3}" srcOrd="3" destOrd="0" parTransId="{7E535EE1-4629-4685-BD70-EA2A1A005645}" sibTransId="{BA17ECD8-9C43-48A8-B67F-045ECD2A2D30}"/>
    <dgm:cxn modelId="{FBFE3848-44C8-47D9-9C50-13E8013B0BD4}" type="presOf" srcId="{8080083C-C304-4A70-9E50-C793031725C9}" destId="{C2596D60-B534-4162-ACD2-C75F3CED057C}" srcOrd="0" destOrd="0" presId="urn:microsoft.com/office/officeart/2018/2/layout/IconVerticalSolidList"/>
    <dgm:cxn modelId="{DB765578-E0C2-4AF5-B7C0-00534BA2E0D4}" srcId="{5E44E6C3-0BEB-443E-9534-5AA1FE598394}" destId="{679D2C85-0450-4E2B-8FBF-D771B9CF6B83}" srcOrd="1" destOrd="0" parTransId="{0ADCB9EC-7EE4-4680-BC73-B93E9FB9E987}" sibTransId="{C6BD38CE-0924-4236-891B-186781A847BB}"/>
    <dgm:cxn modelId="{CA3DFBB7-BAA4-4A02-9221-8847D23C3E19}" type="presOf" srcId="{5E44E6C3-0BEB-443E-9534-5AA1FE598394}" destId="{8753FFF4-4321-413B-9292-2AB72D5D1ECA}" srcOrd="0" destOrd="0" presId="urn:microsoft.com/office/officeart/2018/2/layout/IconVerticalSolidList"/>
    <dgm:cxn modelId="{8F70C7B8-E92E-42E9-9753-C5CCAFC913FB}" type="presOf" srcId="{8FB335F5-125F-48B3-BDD8-557A5975DFD3}" destId="{F9DAD60E-3612-4A03-8C4C-DC631D9BF2A8}" srcOrd="0" destOrd="0" presId="urn:microsoft.com/office/officeart/2018/2/layout/IconVerticalSolidList"/>
    <dgm:cxn modelId="{A1D92FC9-A43A-458A-B0B6-1868B7190692}" type="presOf" srcId="{A2137C24-3ECF-4BC1-A574-F1C3F5944AEB}" destId="{2BFF727E-CAF0-4889-9520-82AFEF1A34DD}" srcOrd="0" destOrd="0" presId="urn:microsoft.com/office/officeart/2018/2/layout/IconVerticalSolidList"/>
    <dgm:cxn modelId="{9161F2D4-342A-4B50-B9D5-EAD06CF61B79}" srcId="{5E44E6C3-0BEB-443E-9534-5AA1FE598394}" destId="{8FB335F5-125F-48B3-BDD8-557A5975DFD3}" srcOrd="5" destOrd="0" parTransId="{08BA8106-5022-4305-AE59-C21535AC69EB}" sibTransId="{C8ADDBF1-9194-442C-AC13-227C24AFD963}"/>
    <dgm:cxn modelId="{0E1515DF-1EB5-472B-8319-A6B2691F9F25}" type="presOf" srcId="{F5849403-D4F7-4CA2-BB5E-EA9CE8CCE9F3}" destId="{3A4BB598-5476-4054-89F0-33EF3CFDD85F}" srcOrd="0" destOrd="0" presId="urn:microsoft.com/office/officeart/2018/2/layout/IconVerticalSolidList"/>
    <dgm:cxn modelId="{99F5A0F2-338A-4883-8EB9-579F88C5CAB4}" type="presOf" srcId="{2D13753E-2725-4FA5-AFF9-71E10F5A19B3}" destId="{AEB9B201-C56A-4608-9E25-E5AF9BD2C073}" srcOrd="0" destOrd="0" presId="urn:microsoft.com/office/officeart/2018/2/layout/IconVerticalSolidList"/>
    <dgm:cxn modelId="{3EC4AFF5-ACFA-4B0E-AD69-4EA0F85BBD82}" srcId="{5E44E6C3-0BEB-443E-9534-5AA1FE598394}" destId="{A2137C24-3ECF-4BC1-A574-F1C3F5944AEB}" srcOrd="4" destOrd="0" parTransId="{5CD716D7-4593-4CBD-AF25-C4111217D5DA}" sibTransId="{3C9A7A23-F437-4BCD-B5F9-C8494F3D2680}"/>
    <dgm:cxn modelId="{09CE7FFC-6C35-49B1-B4A6-0364CE6FC659}" srcId="{5E44E6C3-0BEB-443E-9534-5AA1FE598394}" destId="{8080083C-C304-4A70-9E50-C793031725C9}" srcOrd="2" destOrd="0" parTransId="{C38E8B40-CAAC-48AE-89F4-110126F42270}" sibTransId="{1381CEB5-51B2-4A92-B1BD-E4481E63B76A}"/>
    <dgm:cxn modelId="{714F559F-00FB-47BB-B18E-38D57D2043F1}" type="presParOf" srcId="{8753FFF4-4321-413B-9292-2AB72D5D1ECA}" destId="{286C19B9-3234-47D2-BC11-1EC423CF0D6F}" srcOrd="0" destOrd="0" presId="urn:microsoft.com/office/officeart/2018/2/layout/IconVerticalSolidList"/>
    <dgm:cxn modelId="{393D8057-C2B2-4C6E-B6B3-4E7725FEFE2E}" type="presParOf" srcId="{286C19B9-3234-47D2-BC11-1EC423CF0D6F}" destId="{0BDD4027-DF7A-4738-B321-946895E35A66}" srcOrd="0" destOrd="0" presId="urn:microsoft.com/office/officeart/2018/2/layout/IconVerticalSolidList"/>
    <dgm:cxn modelId="{9F0CBCD6-3002-45B4-8BF8-877DF5358B27}" type="presParOf" srcId="{286C19B9-3234-47D2-BC11-1EC423CF0D6F}" destId="{8CB45963-DAA2-401D-AFFD-18B79CB4CF84}" srcOrd="1" destOrd="0" presId="urn:microsoft.com/office/officeart/2018/2/layout/IconVerticalSolidList"/>
    <dgm:cxn modelId="{24F32163-B829-44BF-8297-384C70162131}" type="presParOf" srcId="{286C19B9-3234-47D2-BC11-1EC423CF0D6F}" destId="{BA670E2C-82EB-4928-9EA7-768A5AEE8CD9}" srcOrd="2" destOrd="0" presId="urn:microsoft.com/office/officeart/2018/2/layout/IconVerticalSolidList"/>
    <dgm:cxn modelId="{2BC44533-5235-47CD-AD85-214B2029004F}" type="presParOf" srcId="{286C19B9-3234-47D2-BC11-1EC423CF0D6F}" destId="{3A4BB598-5476-4054-89F0-33EF3CFDD85F}" srcOrd="3" destOrd="0" presId="urn:microsoft.com/office/officeart/2018/2/layout/IconVerticalSolidList"/>
    <dgm:cxn modelId="{3AFA7162-8FCD-4CB5-ADDB-E789F57AC7A8}" type="presParOf" srcId="{8753FFF4-4321-413B-9292-2AB72D5D1ECA}" destId="{E5B88DFE-1E55-407C-B5A8-3E8E37BF29CF}" srcOrd="1" destOrd="0" presId="urn:microsoft.com/office/officeart/2018/2/layout/IconVerticalSolidList"/>
    <dgm:cxn modelId="{7A774ABA-9930-4DC6-9080-72B0DB378DB6}" type="presParOf" srcId="{8753FFF4-4321-413B-9292-2AB72D5D1ECA}" destId="{F2BA8427-7AC9-4360-B4DC-1E726035B6E8}" srcOrd="2" destOrd="0" presId="urn:microsoft.com/office/officeart/2018/2/layout/IconVerticalSolidList"/>
    <dgm:cxn modelId="{1784CCF2-142D-4829-81F5-860179AEFCB4}" type="presParOf" srcId="{F2BA8427-7AC9-4360-B4DC-1E726035B6E8}" destId="{052B1BB4-089A-4F60-9293-E542962A7F8B}" srcOrd="0" destOrd="0" presId="urn:microsoft.com/office/officeart/2018/2/layout/IconVerticalSolidList"/>
    <dgm:cxn modelId="{75F9ABFC-A7B6-4EEB-97D6-D55974E66CBB}" type="presParOf" srcId="{F2BA8427-7AC9-4360-B4DC-1E726035B6E8}" destId="{D3347723-5BB9-4E63-8211-C92A06796AB1}" srcOrd="1" destOrd="0" presId="urn:microsoft.com/office/officeart/2018/2/layout/IconVerticalSolidList"/>
    <dgm:cxn modelId="{D2759E8F-7C94-4DB4-8B95-08484B38DA0A}" type="presParOf" srcId="{F2BA8427-7AC9-4360-B4DC-1E726035B6E8}" destId="{BCA2F174-1753-42B8-868B-CD1419F59850}" srcOrd="2" destOrd="0" presId="urn:microsoft.com/office/officeart/2018/2/layout/IconVerticalSolidList"/>
    <dgm:cxn modelId="{5D9875AA-5485-4FCA-9BC7-51FD07B3452B}" type="presParOf" srcId="{F2BA8427-7AC9-4360-B4DC-1E726035B6E8}" destId="{3CF4F939-1857-4F52-B74F-6E540933852D}" srcOrd="3" destOrd="0" presId="urn:microsoft.com/office/officeart/2018/2/layout/IconVerticalSolidList"/>
    <dgm:cxn modelId="{9A0100A5-E9F7-4E5D-B635-C979C22DDC93}" type="presParOf" srcId="{8753FFF4-4321-413B-9292-2AB72D5D1ECA}" destId="{BD6AAB6D-0C55-4886-8F01-4232168C2DE6}" srcOrd="3" destOrd="0" presId="urn:microsoft.com/office/officeart/2018/2/layout/IconVerticalSolidList"/>
    <dgm:cxn modelId="{3BFFD8F4-64DB-493B-A4BE-8F40A7E67375}" type="presParOf" srcId="{8753FFF4-4321-413B-9292-2AB72D5D1ECA}" destId="{662BC9A0-1F4D-4455-8E2D-578535FF9E93}" srcOrd="4" destOrd="0" presId="urn:microsoft.com/office/officeart/2018/2/layout/IconVerticalSolidList"/>
    <dgm:cxn modelId="{97D7019B-845A-4982-BE76-EFBA0D7F61A1}" type="presParOf" srcId="{662BC9A0-1F4D-4455-8E2D-578535FF9E93}" destId="{A264F1AA-92E3-4104-A865-CE5373FFA794}" srcOrd="0" destOrd="0" presId="urn:microsoft.com/office/officeart/2018/2/layout/IconVerticalSolidList"/>
    <dgm:cxn modelId="{79F9A185-2F6F-4F40-A3FB-86FC49CC58A7}" type="presParOf" srcId="{662BC9A0-1F4D-4455-8E2D-578535FF9E93}" destId="{38E97890-2365-4304-8633-63C72C41D720}" srcOrd="1" destOrd="0" presId="urn:microsoft.com/office/officeart/2018/2/layout/IconVerticalSolidList"/>
    <dgm:cxn modelId="{357F641E-8864-4E26-B4A2-DFD55E471554}" type="presParOf" srcId="{662BC9A0-1F4D-4455-8E2D-578535FF9E93}" destId="{1566DAA5-7FF4-4955-A36E-4913585785DF}" srcOrd="2" destOrd="0" presId="urn:microsoft.com/office/officeart/2018/2/layout/IconVerticalSolidList"/>
    <dgm:cxn modelId="{091D5E3F-D75B-4A49-BD94-2977CFBEEBF8}" type="presParOf" srcId="{662BC9A0-1F4D-4455-8E2D-578535FF9E93}" destId="{C2596D60-B534-4162-ACD2-C75F3CED057C}" srcOrd="3" destOrd="0" presId="urn:microsoft.com/office/officeart/2018/2/layout/IconVerticalSolidList"/>
    <dgm:cxn modelId="{256E5984-D104-4F93-9672-4A8D161FC59C}" type="presParOf" srcId="{8753FFF4-4321-413B-9292-2AB72D5D1ECA}" destId="{573E8F40-FF60-4C75-8100-E06CBEEBDF6C}" srcOrd="5" destOrd="0" presId="urn:microsoft.com/office/officeart/2018/2/layout/IconVerticalSolidList"/>
    <dgm:cxn modelId="{4AFCE249-5EF3-416E-A13E-A342E14A0773}" type="presParOf" srcId="{8753FFF4-4321-413B-9292-2AB72D5D1ECA}" destId="{6D1DEAAB-825B-428A-AD89-DF19DE0977E8}" srcOrd="6" destOrd="0" presId="urn:microsoft.com/office/officeart/2018/2/layout/IconVerticalSolidList"/>
    <dgm:cxn modelId="{6393C51C-D597-4F08-9ED2-9179EE321A0E}" type="presParOf" srcId="{6D1DEAAB-825B-428A-AD89-DF19DE0977E8}" destId="{D358802A-263E-4A54-A22B-6F19A38B2196}" srcOrd="0" destOrd="0" presId="urn:microsoft.com/office/officeart/2018/2/layout/IconVerticalSolidList"/>
    <dgm:cxn modelId="{D78D430E-0DC5-4B6F-B5AB-F145549F9E2B}" type="presParOf" srcId="{6D1DEAAB-825B-428A-AD89-DF19DE0977E8}" destId="{B0BF4D5F-BD6C-46B2-A524-6958E3E618CA}" srcOrd="1" destOrd="0" presId="urn:microsoft.com/office/officeart/2018/2/layout/IconVerticalSolidList"/>
    <dgm:cxn modelId="{8D92BDF9-5FB5-4C65-BF0E-ADEC5267128A}" type="presParOf" srcId="{6D1DEAAB-825B-428A-AD89-DF19DE0977E8}" destId="{F884C44F-843D-4745-8908-5992D943281A}" srcOrd="2" destOrd="0" presId="urn:microsoft.com/office/officeart/2018/2/layout/IconVerticalSolidList"/>
    <dgm:cxn modelId="{8877CBA0-64FD-4458-86A3-B05E8AD57E2E}" type="presParOf" srcId="{6D1DEAAB-825B-428A-AD89-DF19DE0977E8}" destId="{AEB9B201-C56A-4608-9E25-E5AF9BD2C073}" srcOrd="3" destOrd="0" presId="urn:microsoft.com/office/officeart/2018/2/layout/IconVerticalSolidList"/>
    <dgm:cxn modelId="{15BF5E3F-BCF7-4529-BA0D-8B8C7D8C6E01}" type="presParOf" srcId="{8753FFF4-4321-413B-9292-2AB72D5D1ECA}" destId="{A8743E2D-2915-413D-8EC4-78B04192FA23}" srcOrd="7" destOrd="0" presId="urn:microsoft.com/office/officeart/2018/2/layout/IconVerticalSolidList"/>
    <dgm:cxn modelId="{EE76062E-F39D-40D6-A03E-8958012B2FA5}" type="presParOf" srcId="{8753FFF4-4321-413B-9292-2AB72D5D1ECA}" destId="{BFA63978-7F52-4FF3-871D-A96E2B1E7D8D}" srcOrd="8" destOrd="0" presId="urn:microsoft.com/office/officeart/2018/2/layout/IconVerticalSolidList"/>
    <dgm:cxn modelId="{9850A1E6-3C4D-40E2-B8FF-A26572DACADF}" type="presParOf" srcId="{BFA63978-7F52-4FF3-871D-A96E2B1E7D8D}" destId="{8CFFB6F7-50D9-4C7C-BAE7-735D7E79AB09}" srcOrd="0" destOrd="0" presId="urn:microsoft.com/office/officeart/2018/2/layout/IconVerticalSolidList"/>
    <dgm:cxn modelId="{416C90A0-A759-48CF-A94E-553B69833382}" type="presParOf" srcId="{BFA63978-7F52-4FF3-871D-A96E2B1E7D8D}" destId="{0589BC03-D0D9-4FB0-9447-4AD44A335610}" srcOrd="1" destOrd="0" presId="urn:microsoft.com/office/officeart/2018/2/layout/IconVerticalSolidList"/>
    <dgm:cxn modelId="{A8CA0062-13FA-483F-B867-B449A1DEDB56}" type="presParOf" srcId="{BFA63978-7F52-4FF3-871D-A96E2B1E7D8D}" destId="{AFF0EF7B-0DA2-402F-9E6C-F675533C6395}" srcOrd="2" destOrd="0" presId="urn:microsoft.com/office/officeart/2018/2/layout/IconVerticalSolidList"/>
    <dgm:cxn modelId="{0FB8645C-8113-4AB6-AC23-44B1920DFB69}" type="presParOf" srcId="{BFA63978-7F52-4FF3-871D-A96E2B1E7D8D}" destId="{2BFF727E-CAF0-4889-9520-82AFEF1A34DD}" srcOrd="3" destOrd="0" presId="urn:microsoft.com/office/officeart/2018/2/layout/IconVerticalSolidList"/>
    <dgm:cxn modelId="{47A59158-B530-45D8-9B05-D1750C6EE1EC}" type="presParOf" srcId="{8753FFF4-4321-413B-9292-2AB72D5D1ECA}" destId="{D3FCA8A2-FDF3-4AA4-9E2A-03C0031A0698}" srcOrd="9" destOrd="0" presId="urn:microsoft.com/office/officeart/2018/2/layout/IconVerticalSolidList"/>
    <dgm:cxn modelId="{258FE0E1-7581-46C1-B6C9-083BBC82B0B3}" type="presParOf" srcId="{8753FFF4-4321-413B-9292-2AB72D5D1ECA}" destId="{2E025974-7717-4F99-9741-696DBEF3A31B}" srcOrd="10" destOrd="0" presId="urn:microsoft.com/office/officeart/2018/2/layout/IconVerticalSolidList"/>
    <dgm:cxn modelId="{58954123-9B2D-4070-A076-2152317E030F}" type="presParOf" srcId="{2E025974-7717-4F99-9741-696DBEF3A31B}" destId="{FEFF9FAA-E003-4141-B326-CF3B7DF92D24}" srcOrd="0" destOrd="0" presId="urn:microsoft.com/office/officeart/2018/2/layout/IconVerticalSolidList"/>
    <dgm:cxn modelId="{273F38FD-1EEF-4EEA-9018-4D064B623FFE}" type="presParOf" srcId="{2E025974-7717-4F99-9741-696DBEF3A31B}" destId="{0C717D6C-9F76-416F-9F1D-2328B1566752}" srcOrd="1" destOrd="0" presId="urn:microsoft.com/office/officeart/2018/2/layout/IconVerticalSolidList"/>
    <dgm:cxn modelId="{7A61D387-3176-466E-86EE-B8442891A694}" type="presParOf" srcId="{2E025974-7717-4F99-9741-696DBEF3A31B}" destId="{3B12BA0C-4080-482E-B1D3-C7ADBCFF908A}" srcOrd="2" destOrd="0" presId="urn:microsoft.com/office/officeart/2018/2/layout/IconVerticalSolidList"/>
    <dgm:cxn modelId="{9CD3AAF1-4AE8-4BDE-955D-164F6BC4CAD9}" type="presParOf" srcId="{2E025974-7717-4F99-9741-696DBEF3A31B}" destId="{F9DAD60E-3612-4A03-8C4C-DC631D9BF2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C83FA-A641-4225-934E-4625810CD64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5DBA4D5-B8B3-40A1-9125-322193867C89}">
      <dgm:prSet/>
      <dgm:spPr/>
      <dgm:t>
        <a:bodyPr/>
        <a:lstStyle/>
        <a:p>
          <a:r>
            <a:rPr lang="en-US"/>
            <a:t>SQL (structured query language) is a computer language aimed to store, manipulate, and retrieve data stored in relational databases.</a:t>
          </a:r>
        </a:p>
      </dgm:t>
    </dgm:pt>
    <dgm:pt modelId="{57D543E3-CB4C-4E9F-9D26-9B955D9D890F}" type="parTrans" cxnId="{E2BF3577-CEE0-47AF-B1D7-86336FDD682A}">
      <dgm:prSet/>
      <dgm:spPr/>
      <dgm:t>
        <a:bodyPr/>
        <a:lstStyle/>
        <a:p>
          <a:endParaRPr lang="en-US"/>
        </a:p>
      </dgm:t>
    </dgm:pt>
    <dgm:pt modelId="{F8AB7D86-AB0B-4A62-9A27-59553E5E39F6}" type="sibTrans" cxnId="{E2BF3577-CEE0-47AF-B1D7-86336FDD682A}">
      <dgm:prSet/>
      <dgm:spPr/>
      <dgm:t>
        <a:bodyPr/>
        <a:lstStyle/>
        <a:p>
          <a:endParaRPr lang="en-US"/>
        </a:p>
      </dgm:t>
    </dgm:pt>
    <dgm:pt modelId="{AB6B8BCC-3355-4DEC-A842-36EFE8BC2D81}">
      <dgm:prSet/>
      <dgm:spPr/>
      <dgm:t>
        <a:bodyPr/>
        <a:lstStyle/>
        <a:p>
          <a:r>
            <a:rPr lang="en-US"/>
            <a:t>MySQL is one of the most popular open source SQL database management system.</a:t>
          </a:r>
        </a:p>
      </dgm:t>
    </dgm:pt>
    <dgm:pt modelId="{0CD59618-E40F-494B-8508-8E2D98D9B394}" type="parTrans" cxnId="{1BFF8538-CC34-40CA-AEEA-61F06616D5AA}">
      <dgm:prSet/>
      <dgm:spPr/>
      <dgm:t>
        <a:bodyPr/>
        <a:lstStyle/>
        <a:p>
          <a:endParaRPr lang="en-US"/>
        </a:p>
      </dgm:t>
    </dgm:pt>
    <dgm:pt modelId="{B541A677-176A-43AA-BE8B-19D710C32D56}" type="sibTrans" cxnId="{1BFF8538-CC34-40CA-AEEA-61F06616D5AA}">
      <dgm:prSet/>
      <dgm:spPr/>
      <dgm:t>
        <a:bodyPr/>
        <a:lstStyle/>
        <a:p>
          <a:endParaRPr lang="en-US"/>
        </a:p>
      </dgm:t>
    </dgm:pt>
    <dgm:pt modelId="{752A64DB-C03A-4374-84CE-0A841BF66751}">
      <dgm:prSet/>
      <dgm:spPr/>
      <dgm:t>
        <a:bodyPr/>
        <a:lstStyle/>
        <a:p>
          <a:r>
            <a:rPr lang="en-US"/>
            <a:t>It is developed, distributed and supported by Oracle corporation.</a:t>
          </a:r>
        </a:p>
      </dgm:t>
    </dgm:pt>
    <dgm:pt modelId="{9E8115B8-62D5-453A-9F96-CFE4B3610921}" type="parTrans" cxnId="{F662A108-BCFB-4C05-8A10-A14F5FED022F}">
      <dgm:prSet/>
      <dgm:spPr/>
      <dgm:t>
        <a:bodyPr/>
        <a:lstStyle/>
        <a:p>
          <a:endParaRPr lang="en-US"/>
        </a:p>
      </dgm:t>
    </dgm:pt>
    <dgm:pt modelId="{EBDC9E0A-326F-4882-9478-20814D531B3E}" type="sibTrans" cxnId="{F662A108-BCFB-4C05-8A10-A14F5FED022F}">
      <dgm:prSet/>
      <dgm:spPr/>
      <dgm:t>
        <a:bodyPr/>
        <a:lstStyle/>
        <a:p>
          <a:endParaRPr lang="en-US"/>
        </a:p>
      </dgm:t>
    </dgm:pt>
    <dgm:pt modelId="{98367E2C-A70A-42F5-91F2-157F9D0F04CF}">
      <dgm:prSet/>
      <dgm:spPr/>
      <dgm:t>
        <a:bodyPr/>
        <a:lstStyle/>
        <a:p>
          <a:r>
            <a:rPr lang="en-US"/>
            <a:t>Supports including Windows, Linux, UNIX, Mac…</a:t>
          </a:r>
        </a:p>
      </dgm:t>
    </dgm:pt>
    <dgm:pt modelId="{482233AD-DC17-4593-849D-2D3917FF02A3}" type="parTrans" cxnId="{4F06E09D-42FC-401D-A2B4-81543E60FD51}">
      <dgm:prSet/>
      <dgm:spPr/>
      <dgm:t>
        <a:bodyPr/>
        <a:lstStyle/>
        <a:p>
          <a:endParaRPr lang="en-US"/>
        </a:p>
      </dgm:t>
    </dgm:pt>
    <dgm:pt modelId="{5AE359E2-7175-4450-966A-060EA4481AD6}" type="sibTrans" cxnId="{4F06E09D-42FC-401D-A2B4-81543E60FD51}">
      <dgm:prSet/>
      <dgm:spPr/>
      <dgm:t>
        <a:bodyPr/>
        <a:lstStyle/>
        <a:p>
          <a:endParaRPr lang="en-US"/>
        </a:p>
      </dgm:t>
    </dgm:pt>
    <dgm:pt modelId="{F70118BF-E85F-4998-93A8-63BE46000619}" type="pres">
      <dgm:prSet presAssocID="{25AC83FA-A641-4225-934E-4625810CD64B}" presName="diagram" presStyleCnt="0">
        <dgm:presLayoutVars>
          <dgm:dir/>
          <dgm:resizeHandles val="exact"/>
        </dgm:presLayoutVars>
      </dgm:prSet>
      <dgm:spPr/>
    </dgm:pt>
    <dgm:pt modelId="{612DC4D5-1CEA-47A3-A827-B8EC42729CDD}" type="pres">
      <dgm:prSet presAssocID="{A5DBA4D5-B8B3-40A1-9125-322193867C89}" presName="node" presStyleLbl="node1" presStyleIdx="0" presStyleCnt="4">
        <dgm:presLayoutVars>
          <dgm:bulletEnabled val="1"/>
        </dgm:presLayoutVars>
      </dgm:prSet>
      <dgm:spPr/>
    </dgm:pt>
    <dgm:pt modelId="{E3CEF745-C2AC-4236-8366-84520A8206C0}" type="pres">
      <dgm:prSet presAssocID="{F8AB7D86-AB0B-4A62-9A27-59553E5E39F6}" presName="sibTrans" presStyleCnt="0"/>
      <dgm:spPr/>
    </dgm:pt>
    <dgm:pt modelId="{F6340801-7152-4974-9BAA-60566CA5C2CD}" type="pres">
      <dgm:prSet presAssocID="{AB6B8BCC-3355-4DEC-A842-36EFE8BC2D81}" presName="node" presStyleLbl="node1" presStyleIdx="1" presStyleCnt="4">
        <dgm:presLayoutVars>
          <dgm:bulletEnabled val="1"/>
        </dgm:presLayoutVars>
      </dgm:prSet>
      <dgm:spPr/>
    </dgm:pt>
    <dgm:pt modelId="{E8596DBA-873E-431F-A80B-D103851518E1}" type="pres">
      <dgm:prSet presAssocID="{B541A677-176A-43AA-BE8B-19D710C32D56}" presName="sibTrans" presStyleCnt="0"/>
      <dgm:spPr/>
    </dgm:pt>
    <dgm:pt modelId="{4C251D4F-2F02-4E86-8195-A2BB02D2B7B5}" type="pres">
      <dgm:prSet presAssocID="{752A64DB-C03A-4374-84CE-0A841BF66751}" presName="node" presStyleLbl="node1" presStyleIdx="2" presStyleCnt="4">
        <dgm:presLayoutVars>
          <dgm:bulletEnabled val="1"/>
        </dgm:presLayoutVars>
      </dgm:prSet>
      <dgm:spPr/>
    </dgm:pt>
    <dgm:pt modelId="{EBE9A033-EC46-4BD9-A56E-0612E74F0A22}" type="pres">
      <dgm:prSet presAssocID="{EBDC9E0A-326F-4882-9478-20814D531B3E}" presName="sibTrans" presStyleCnt="0"/>
      <dgm:spPr/>
    </dgm:pt>
    <dgm:pt modelId="{B7B1B7B6-46F1-4408-8F1D-76C023651BDD}" type="pres">
      <dgm:prSet presAssocID="{98367E2C-A70A-42F5-91F2-157F9D0F04CF}" presName="node" presStyleLbl="node1" presStyleIdx="3" presStyleCnt="4">
        <dgm:presLayoutVars>
          <dgm:bulletEnabled val="1"/>
        </dgm:presLayoutVars>
      </dgm:prSet>
      <dgm:spPr/>
    </dgm:pt>
  </dgm:ptLst>
  <dgm:cxnLst>
    <dgm:cxn modelId="{B8099408-BAA9-4C5B-B4E9-6DC8FA5EEE30}" type="presOf" srcId="{A5DBA4D5-B8B3-40A1-9125-322193867C89}" destId="{612DC4D5-1CEA-47A3-A827-B8EC42729CDD}" srcOrd="0" destOrd="0" presId="urn:microsoft.com/office/officeart/2005/8/layout/default"/>
    <dgm:cxn modelId="{F662A108-BCFB-4C05-8A10-A14F5FED022F}" srcId="{25AC83FA-A641-4225-934E-4625810CD64B}" destId="{752A64DB-C03A-4374-84CE-0A841BF66751}" srcOrd="2" destOrd="0" parTransId="{9E8115B8-62D5-453A-9F96-CFE4B3610921}" sibTransId="{EBDC9E0A-326F-4882-9478-20814D531B3E}"/>
    <dgm:cxn modelId="{746FEB1B-2F28-41E3-96A3-F139B4DD7D6B}" type="presOf" srcId="{25AC83FA-A641-4225-934E-4625810CD64B}" destId="{F70118BF-E85F-4998-93A8-63BE46000619}" srcOrd="0" destOrd="0" presId="urn:microsoft.com/office/officeart/2005/8/layout/default"/>
    <dgm:cxn modelId="{D645882E-5168-4BB0-BED4-40683340987A}" type="presOf" srcId="{98367E2C-A70A-42F5-91F2-157F9D0F04CF}" destId="{B7B1B7B6-46F1-4408-8F1D-76C023651BDD}" srcOrd="0" destOrd="0" presId="urn:microsoft.com/office/officeart/2005/8/layout/default"/>
    <dgm:cxn modelId="{1BFF8538-CC34-40CA-AEEA-61F06616D5AA}" srcId="{25AC83FA-A641-4225-934E-4625810CD64B}" destId="{AB6B8BCC-3355-4DEC-A842-36EFE8BC2D81}" srcOrd="1" destOrd="0" parTransId="{0CD59618-E40F-494B-8508-8E2D98D9B394}" sibTransId="{B541A677-176A-43AA-BE8B-19D710C32D56}"/>
    <dgm:cxn modelId="{E2BF3577-CEE0-47AF-B1D7-86336FDD682A}" srcId="{25AC83FA-A641-4225-934E-4625810CD64B}" destId="{A5DBA4D5-B8B3-40A1-9125-322193867C89}" srcOrd="0" destOrd="0" parTransId="{57D543E3-CB4C-4E9F-9D26-9B955D9D890F}" sibTransId="{F8AB7D86-AB0B-4A62-9A27-59553E5E39F6}"/>
    <dgm:cxn modelId="{4F06E09D-42FC-401D-A2B4-81543E60FD51}" srcId="{25AC83FA-A641-4225-934E-4625810CD64B}" destId="{98367E2C-A70A-42F5-91F2-157F9D0F04CF}" srcOrd="3" destOrd="0" parTransId="{482233AD-DC17-4593-849D-2D3917FF02A3}" sibTransId="{5AE359E2-7175-4450-966A-060EA4481AD6}"/>
    <dgm:cxn modelId="{79E0C1B1-DA7D-4BD0-A3A9-779D2D3D978A}" type="presOf" srcId="{752A64DB-C03A-4374-84CE-0A841BF66751}" destId="{4C251D4F-2F02-4E86-8195-A2BB02D2B7B5}" srcOrd="0" destOrd="0" presId="urn:microsoft.com/office/officeart/2005/8/layout/default"/>
    <dgm:cxn modelId="{F888C8EF-0A00-4972-884D-844FAA703355}" type="presOf" srcId="{AB6B8BCC-3355-4DEC-A842-36EFE8BC2D81}" destId="{F6340801-7152-4974-9BAA-60566CA5C2CD}" srcOrd="0" destOrd="0" presId="urn:microsoft.com/office/officeart/2005/8/layout/default"/>
    <dgm:cxn modelId="{53CF337D-3B91-4843-BAFA-DBFA725D8ADF}" type="presParOf" srcId="{F70118BF-E85F-4998-93A8-63BE46000619}" destId="{612DC4D5-1CEA-47A3-A827-B8EC42729CDD}" srcOrd="0" destOrd="0" presId="urn:microsoft.com/office/officeart/2005/8/layout/default"/>
    <dgm:cxn modelId="{767EB9C1-8CBF-49B9-9626-F6C8B2863D4F}" type="presParOf" srcId="{F70118BF-E85F-4998-93A8-63BE46000619}" destId="{E3CEF745-C2AC-4236-8366-84520A8206C0}" srcOrd="1" destOrd="0" presId="urn:microsoft.com/office/officeart/2005/8/layout/default"/>
    <dgm:cxn modelId="{202862AD-FFEF-4BAE-A0D0-140C43A2622E}" type="presParOf" srcId="{F70118BF-E85F-4998-93A8-63BE46000619}" destId="{F6340801-7152-4974-9BAA-60566CA5C2CD}" srcOrd="2" destOrd="0" presId="urn:microsoft.com/office/officeart/2005/8/layout/default"/>
    <dgm:cxn modelId="{FBD8F1CE-8D07-44AD-A66C-259630AD4C9B}" type="presParOf" srcId="{F70118BF-E85F-4998-93A8-63BE46000619}" destId="{E8596DBA-873E-431F-A80B-D103851518E1}" srcOrd="3" destOrd="0" presId="urn:microsoft.com/office/officeart/2005/8/layout/default"/>
    <dgm:cxn modelId="{DC72ED9D-78E1-40DC-9E92-8A60BC484FF8}" type="presParOf" srcId="{F70118BF-E85F-4998-93A8-63BE46000619}" destId="{4C251D4F-2F02-4E86-8195-A2BB02D2B7B5}" srcOrd="4" destOrd="0" presId="urn:microsoft.com/office/officeart/2005/8/layout/default"/>
    <dgm:cxn modelId="{34E6E788-A85A-44AA-B172-398E247E8F78}" type="presParOf" srcId="{F70118BF-E85F-4998-93A8-63BE46000619}" destId="{EBE9A033-EC46-4BD9-A56E-0612E74F0A22}" srcOrd="5" destOrd="0" presId="urn:microsoft.com/office/officeart/2005/8/layout/default"/>
    <dgm:cxn modelId="{064EE0AE-0DCB-48C1-B475-75795EB35F80}" type="presParOf" srcId="{F70118BF-E85F-4998-93A8-63BE46000619}" destId="{B7B1B7B6-46F1-4408-8F1D-76C023651BD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9D4914-4249-4D53-87C2-9EF5888F3364}" type="doc">
      <dgm:prSet loTypeId="urn:microsoft.com/office/officeart/2005/8/layout/bProcess4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5693D61-C6C2-4570-8853-83A54F9DBA83}">
      <dgm:prSet/>
      <dgm:spPr/>
      <dgm:t>
        <a:bodyPr/>
        <a:lstStyle/>
        <a:p>
          <a:r>
            <a:rPr lang="en-US" b="1"/>
            <a:t>DDL(Data Definition Language) : </a:t>
          </a:r>
          <a:r>
            <a:rPr lang="en-US"/>
            <a:t>Data Definition Language consists of the SQL commands that can be used to define the database schema. </a:t>
          </a:r>
        </a:p>
      </dgm:t>
    </dgm:pt>
    <dgm:pt modelId="{59E384F8-957E-42F5-875C-DD7BF0BE6ABD}" type="parTrans" cxnId="{241469C3-7391-48F5-AFC0-39AA9ABF9A48}">
      <dgm:prSet/>
      <dgm:spPr/>
      <dgm:t>
        <a:bodyPr/>
        <a:lstStyle/>
        <a:p>
          <a:endParaRPr lang="en-US"/>
        </a:p>
      </dgm:t>
    </dgm:pt>
    <dgm:pt modelId="{75CBBE41-9A33-475C-9A25-D500332C6C0C}" type="sibTrans" cxnId="{241469C3-7391-48F5-AFC0-39AA9ABF9A48}">
      <dgm:prSet/>
      <dgm:spPr/>
      <dgm:t>
        <a:bodyPr/>
        <a:lstStyle/>
        <a:p>
          <a:endParaRPr lang="en-US"/>
        </a:p>
      </dgm:t>
    </dgm:pt>
    <dgm:pt modelId="{6F77AA53-B853-437E-9514-58E76010B298}">
      <dgm:prSet/>
      <dgm:spPr/>
      <dgm:t>
        <a:bodyPr/>
        <a:lstStyle/>
        <a:p>
          <a:r>
            <a:rPr lang="en-US"/>
            <a:t>It simply deals with descriptions of the database schema and is used to create and modify the structure of database objects in the database.</a:t>
          </a:r>
        </a:p>
      </dgm:t>
    </dgm:pt>
    <dgm:pt modelId="{3D59943C-E729-446A-B540-6D25CDE1DB71}" type="parTrans" cxnId="{87D5816A-DA79-4027-8608-EAF5850E86C6}">
      <dgm:prSet/>
      <dgm:spPr/>
      <dgm:t>
        <a:bodyPr/>
        <a:lstStyle/>
        <a:p>
          <a:endParaRPr lang="en-US"/>
        </a:p>
      </dgm:t>
    </dgm:pt>
    <dgm:pt modelId="{57CD540E-C9AD-4521-A414-FEB3D3B9FE64}" type="sibTrans" cxnId="{87D5816A-DA79-4027-8608-EAF5850E86C6}">
      <dgm:prSet/>
      <dgm:spPr/>
      <dgm:t>
        <a:bodyPr/>
        <a:lstStyle/>
        <a:p>
          <a:endParaRPr lang="en-US"/>
        </a:p>
      </dgm:t>
    </dgm:pt>
    <dgm:pt modelId="{76A168FF-879F-4F45-A63A-784CC6D0712D}">
      <dgm:prSet/>
      <dgm:spPr/>
      <dgm:t>
        <a:bodyPr/>
        <a:lstStyle/>
        <a:p>
          <a:r>
            <a:rPr lang="en-US" b="1"/>
            <a:t>Some examples of DDL commands:</a:t>
          </a:r>
          <a:endParaRPr lang="en-US"/>
        </a:p>
      </dgm:t>
    </dgm:pt>
    <dgm:pt modelId="{38C6A9C4-DA89-4667-974B-7A0C7BED2505}" type="parTrans" cxnId="{D6111A57-916A-4E37-A5AA-0E90558DA6B5}">
      <dgm:prSet/>
      <dgm:spPr/>
      <dgm:t>
        <a:bodyPr/>
        <a:lstStyle/>
        <a:p>
          <a:endParaRPr lang="en-US"/>
        </a:p>
      </dgm:t>
    </dgm:pt>
    <dgm:pt modelId="{B1233386-F807-47C9-A0F4-7B41D7433D58}" type="sibTrans" cxnId="{D6111A57-916A-4E37-A5AA-0E90558DA6B5}">
      <dgm:prSet/>
      <dgm:spPr/>
      <dgm:t>
        <a:bodyPr/>
        <a:lstStyle/>
        <a:p>
          <a:endParaRPr lang="en-US"/>
        </a:p>
      </dgm:t>
    </dgm:pt>
    <dgm:pt modelId="{5468085B-65CC-483E-8758-A1B315F57850}">
      <dgm:prSet/>
      <dgm:spPr/>
      <dgm:t>
        <a:bodyPr/>
        <a:lstStyle/>
        <a:p>
          <a:r>
            <a:rPr lang="en-US" b="1" dirty="0"/>
            <a:t>CREATE</a:t>
          </a:r>
          <a:r>
            <a:rPr lang="en-US" dirty="0"/>
            <a:t> – is used to create the database or its objects (like table, index, function, views, store procedure and triggers).</a:t>
          </a:r>
        </a:p>
      </dgm:t>
    </dgm:pt>
    <dgm:pt modelId="{B0128644-F87D-4A0E-9EA5-DD5994A105C8}" type="parTrans" cxnId="{5FEEBDBA-C350-4E0D-AF0D-7336919B61BD}">
      <dgm:prSet/>
      <dgm:spPr/>
      <dgm:t>
        <a:bodyPr/>
        <a:lstStyle/>
        <a:p>
          <a:endParaRPr lang="en-US"/>
        </a:p>
      </dgm:t>
    </dgm:pt>
    <dgm:pt modelId="{9FF530AB-81B6-40C4-A9EC-8FE4002E2D7B}" type="sibTrans" cxnId="{5FEEBDBA-C350-4E0D-AF0D-7336919B61BD}">
      <dgm:prSet/>
      <dgm:spPr/>
      <dgm:t>
        <a:bodyPr/>
        <a:lstStyle/>
        <a:p>
          <a:endParaRPr lang="en-US"/>
        </a:p>
      </dgm:t>
    </dgm:pt>
    <dgm:pt modelId="{48EC0F44-C65F-452E-8AC5-EA4FE14B9B03}">
      <dgm:prSet/>
      <dgm:spPr/>
      <dgm:t>
        <a:bodyPr/>
        <a:lstStyle/>
        <a:p>
          <a:r>
            <a:rPr lang="en-US" b="1"/>
            <a:t>DROP</a:t>
          </a:r>
          <a:r>
            <a:rPr lang="en-US"/>
            <a:t> – is used to delete objects from the database.</a:t>
          </a:r>
        </a:p>
      </dgm:t>
    </dgm:pt>
    <dgm:pt modelId="{F075E644-77E1-4BE2-A1A4-19601D5DBB03}" type="parTrans" cxnId="{CF2DA725-0B82-4C7C-BD61-5D866E64097D}">
      <dgm:prSet/>
      <dgm:spPr/>
      <dgm:t>
        <a:bodyPr/>
        <a:lstStyle/>
        <a:p>
          <a:endParaRPr lang="en-US"/>
        </a:p>
      </dgm:t>
    </dgm:pt>
    <dgm:pt modelId="{12985702-B4DD-44D0-9B1D-E98452BA295C}" type="sibTrans" cxnId="{CF2DA725-0B82-4C7C-BD61-5D866E64097D}">
      <dgm:prSet/>
      <dgm:spPr/>
      <dgm:t>
        <a:bodyPr/>
        <a:lstStyle/>
        <a:p>
          <a:endParaRPr lang="en-US"/>
        </a:p>
      </dgm:t>
    </dgm:pt>
    <dgm:pt modelId="{802CA138-14A5-43B6-8448-6E9B88E240B8}">
      <dgm:prSet/>
      <dgm:spPr/>
      <dgm:t>
        <a:bodyPr/>
        <a:lstStyle/>
        <a:p>
          <a:r>
            <a:rPr lang="en-US" b="1"/>
            <a:t>ALTER</a:t>
          </a:r>
          <a:r>
            <a:rPr lang="en-US"/>
            <a:t>-is used to alter the structure of the database.</a:t>
          </a:r>
        </a:p>
      </dgm:t>
    </dgm:pt>
    <dgm:pt modelId="{9D32BFFE-1254-4B91-84B0-4A232407752A}" type="parTrans" cxnId="{95D55CF0-A222-4514-82A3-7AEA371AAA13}">
      <dgm:prSet/>
      <dgm:spPr/>
      <dgm:t>
        <a:bodyPr/>
        <a:lstStyle/>
        <a:p>
          <a:endParaRPr lang="en-US"/>
        </a:p>
      </dgm:t>
    </dgm:pt>
    <dgm:pt modelId="{6F5BBC11-FC01-4770-B373-112D94415A4A}" type="sibTrans" cxnId="{95D55CF0-A222-4514-82A3-7AEA371AAA13}">
      <dgm:prSet/>
      <dgm:spPr/>
      <dgm:t>
        <a:bodyPr/>
        <a:lstStyle/>
        <a:p>
          <a:endParaRPr lang="en-US"/>
        </a:p>
      </dgm:t>
    </dgm:pt>
    <dgm:pt modelId="{FB2CD056-ADA7-43BC-9517-9ECFE52F4D75}">
      <dgm:prSet/>
      <dgm:spPr/>
      <dgm:t>
        <a:bodyPr/>
        <a:lstStyle/>
        <a:p>
          <a:r>
            <a:rPr lang="en-US" b="1"/>
            <a:t>TRUNCATE</a:t>
          </a:r>
          <a:r>
            <a:rPr lang="en-US"/>
            <a:t>–is used to remove all records from a table, including all spaces allocated for the records are removed.</a:t>
          </a:r>
        </a:p>
      </dgm:t>
    </dgm:pt>
    <dgm:pt modelId="{5C81C4E5-A680-43D1-A45A-AFA9596CBB6C}" type="parTrans" cxnId="{4B5B403E-51EA-4E47-B6AC-C9695F5399FA}">
      <dgm:prSet/>
      <dgm:spPr/>
      <dgm:t>
        <a:bodyPr/>
        <a:lstStyle/>
        <a:p>
          <a:endParaRPr lang="en-US"/>
        </a:p>
      </dgm:t>
    </dgm:pt>
    <dgm:pt modelId="{2374E455-939F-413F-AC20-1FF16D007A3E}" type="sibTrans" cxnId="{4B5B403E-51EA-4E47-B6AC-C9695F5399FA}">
      <dgm:prSet/>
      <dgm:spPr/>
      <dgm:t>
        <a:bodyPr/>
        <a:lstStyle/>
        <a:p>
          <a:endParaRPr lang="en-US"/>
        </a:p>
      </dgm:t>
    </dgm:pt>
    <dgm:pt modelId="{EDFE4EB4-4B17-4963-A4AC-93E521BE08AB}">
      <dgm:prSet/>
      <dgm:spPr/>
      <dgm:t>
        <a:bodyPr/>
        <a:lstStyle/>
        <a:p>
          <a:r>
            <a:rPr lang="en-US" b="1"/>
            <a:t>COMMENT</a:t>
          </a:r>
          <a:r>
            <a:rPr lang="en-US"/>
            <a:t> –is used to add comments to the data dictionary.</a:t>
          </a:r>
        </a:p>
      </dgm:t>
    </dgm:pt>
    <dgm:pt modelId="{96AAC4AB-30AF-4790-983E-3BD7E58193CF}" type="parTrans" cxnId="{5052899B-561B-41C1-AD85-683E44CCA4D5}">
      <dgm:prSet/>
      <dgm:spPr/>
      <dgm:t>
        <a:bodyPr/>
        <a:lstStyle/>
        <a:p>
          <a:endParaRPr lang="en-US"/>
        </a:p>
      </dgm:t>
    </dgm:pt>
    <dgm:pt modelId="{9CD8AF58-2A74-48DF-9185-35BBE4ED87F4}" type="sibTrans" cxnId="{5052899B-561B-41C1-AD85-683E44CCA4D5}">
      <dgm:prSet/>
      <dgm:spPr/>
      <dgm:t>
        <a:bodyPr/>
        <a:lstStyle/>
        <a:p>
          <a:endParaRPr lang="en-US"/>
        </a:p>
      </dgm:t>
    </dgm:pt>
    <dgm:pt modelId="{0724504D-0E50-4A8B-933B-C6E098AE5997}">
      <dgm:prSet/>
      <dgm:spPr/>
      <dgm:t>
        <a:bodyPr/>
        <a:lstStyle/>
        <a:p>
          <a:r>
            <a:rPr lang="en-US" b="1"/>
            <a:t>RENAME </a:t>
          </a:r>
          <a:r>
            <a:rPr lang="en-US"/>
            <a:t>–is used to rename an object existing in the database.</a:t>
          </a:r>
        </a:p>
      </dgm:t>
    </dgm:pt>
    <dgm:pt modelId="{2F089049-472E-4CBC-BAEF-61AA7C2B2E93}" type="parTrans" cxnId="{8B2E2843-96AD-4485-85B1-346E52E2C1B2}">
      <dgm:prSet/>
      <dgm:spPr/>
      <dgm:t>
        <a:bodyPr/>
        <a:lstStyle/>
        <a:p>
          <a:endParaRPr lang="en-US"/>
        </a:p>
      </dgm:t>
    </dgm:pt>
    <dgm:pt modelId="{DBDAE87E-6237-463E-87AB-52C88F781FA8}" type="sibTrans" cxnId="{8B2E2843-96AD-4485-85B1-346E52E2C1B2}">
      <dgm:prSet/>
      <dgm:spPr/>
      <dgm:t>
        <a:bodyPr/>
        <a:lstStyle/>
        <a:p>
          <a:endParaRPr lang="en-US"/>
        </a:p>
      </dgm:t>
    </dgm:pt>
    <dgm:pt modelId="{36CC7FB1-6B96-4B03-8E68-2E9ACBB81A3E}" type="pres">
      <dgm:prSet presAssocID="{959D4914-4249-4D53-87C2-9EF5888F3364}" presName="Name0" presStyleCnt="0">
        <dgm:presLayoutVars>
          <dgm:dir/>
          <dgm:resizeHandles/>
        </dgm:presLayoutVars>
      </dgm:prSet>
      <dgm:spPr/>
    </dgm:pt>
    <dgm:pt modelId="{073B3745-6EA3-4B78-959D-54DEF0D5A94F}" type="pres">
      <dgm:prSet presAssocID="{E5693D61-C6C2-4570-8853-83A54F9DBA83}" presName="compNode" presStyleCnt="0"/>
      <dgm:spPr/>
    </dgm:pt>
    <dgm:pt modelId="{0083FF5E-C986-4D2C-AD90-EA18A1281262}" type="pres">
      <dgm:prSet presAssocID="{E5693D61-C6C2-4570-8853-83A54F9DBA83}" presName="dummyConnPt" presStyleCnt="0"/>
      <dgm:spPr/>
    </dgm:pt>
    <dgm:pt modelId="{64EBAC6F-66FC-41EC-8A4E-178BA1A36AC9}" type="pres">
      <dgm:prSet presAssocID="{E5693D61-C6C2-4570-8853-83A54F9DBA83}" presName="node" presStyleLbl="node1" presStyleIdx="0" presStyleCnt="9">
        <dgm:presLayoutVars>
          <dgm:bulletEnabled val="1"/>
        </dgm:presLayoutVars>
      </dgm:prSet>
      <dgm:spPr/>
    </dgm:pt>
    <dgm:pt modelId="{B2610879-CA0D-44EF-BBAE-A02B0F91DBF6}" type="pres">
      <dgm:prSet presAssocID="{75CBBE41-9A33-475C-9A25-D500332C6C0C}" presName="sibTrans" presStyleLbl="bgSibTrans2D1" presStyleIdx="0" presStyleCnt="8"/>
      <dgm:spPr/>
    </dgm:pt>
    <dgm:pt modelId="{3274FDC8-FE53-49FC-BD9B-9873127241AB}" type="pres">
      <dgm:prSet presAssocID="{6F77AA53-B853-437E-9514-58E76010B298}" presName="compNode" presStyleCnt="0"/>
      <dgm:spPr/>
    </dgm:pt>
    <dgm:pt modelId="{F1735854-5356-4D2A-9E6D-F98626137F5E}" type="pres">
      <dgm:prSet presAssocID="{6F77AA53-B853-437E-9514-58E76010B298}" presName="dummyConnPt" presStyleCnt="0"/>
      <dgm:spPr/>
    </dgm:pt>
    <dgm:pt modelId="{CF4D2E3B-9191-4A4D-89B6-1152303A8360}" type="pres">
      <dgm:prSet presAssocID="{6F77AA53-B853-437E-9514-58E76010B298}" presName="node" presStyleLbl="node1" presStyleIdx="1" presStyleCnt="9">
        <dgm:presLayoutVars>
          <dgm:bulletEnabled val="1"/>
        </dgm:presLayoutVars>
      </dgm:prSet>
      <dgm:spPr/>
    </dgm:pt>
    <dgm:pt modelId="{4EAF1F1B-4B46-4429-9A97-6F03DA5C727C}" type="pres">
      <dgm:prSet presAssocID="{57CD540E-C9AD-4521-A414-FEB3D3B9FE64}" presName="sibTrans" presStyleLbl="bgSibTrans2D1" presStyleIdx="1" presStyleCnt="8"/>
      <dgm:spPr/>
    </dgm:pt>
    <dgm:pt modelId="{D9F1609F-ACB7-4B60-9FB0-1FCFC31D4E27}" type="pres">
      <dgm:prSet presAssocID="{76A168FF-879F-4F45-A63A-784CC6D0712D}" presName="compNode" presStyleCnt="0"/>
      <dgm:spPr/>
    </dgm:pt>
    <dgm:pt modelId="{3DECEBFC-7D16-4ECE-956A-0AE5CCF73608}" type="pres">
      <dgm:prSet presAssocID="{76A168FF-879F-4F45-A63A-784CC6D0712D}" presName="dummyConnPt" presStyleCnt="0"/>
      <dgm:spPr/>
    </dgm:pt>
    <dgm:pt modelId="{5271B1D6-022D-4CC7-9FCC-5793F628DD65}" type="pres">
      <dgm:prSet presAssocID="{76A168FF-879F-4F45-A63A-784CC6D0712D}" presName="node" presStyleLbl="node1" presStyleIdx="2" presStyleCnt="9">
        <dgm:presLayoutVars>
          <dgm:bulletEnabled val="1"/>
        </dgm:presLayoutVars>
      </dgm:prSet>
      <dgm:spPr/>
    </dgm:pt>
    <dgm:pt modelId="{9321E869-6E2C-4B67-ACB2-FB2275B0C703}" type="pres">
      <dgm:prSet presAssocID="{B1233386-F807-47C9-A0F4-7B41D7433D58}" presName="sibTrans" presStyleLbl="bgSibTrans2D1" presStyleIdx="2" presStyleCnt="8"/>
      <dgm:spPr/>
    </dgm:pt>
    <dgm:pt modelId="{E49B8637-8260-40D3-A59F-88C1AAEB6409}" type="pres">
      <dgm:prSet presAssocID="{5468085B-65CC-483E-8758-A1B315F57850}" presName="compNode" presStyleCnt="0"/>
      <dgm:spPr/>
    </dgm:pt>
    <dgm:pt modelId="{7F3CFBBE-7B28-4572-96C3-CC190FAC5E66}" type="pres">
      <dgm:prSet presAssocID="{5468085B-65CC-483E-8758-A1B315F57850}" presName="dummyConnPt" presStyleCnt="0"/>
      <dgm:spPr/>
    </dgm:pt>
    <dgm:pt modelId="{20DAEC01-D32F-46F4-91D2-6FBB1763AF77}" type="pres">
      <dgm:prSet presAssocID="{5468085B-65CC-483E-8758-A1B315F57850}" presName="node" presStyleLbl="node1" presStyleIdx="3" presStyleCnt="9">
        <dgm:presLayoutVars>
          <dgm:bulletEnabled val="1"/>
        </dgm:presLayoutVars>
      </dgm:prSet>
      <dgm:spPr/>
    </dgm:pt>
    <dgm:pt modelId="{9C4FB741-5AD8-4519-89D4-111231AD4F26}" type="pres">
      <dgm:prSet presAssocID="{9FF530AB-81B6-40C4-A9EC-8FE4002E2D7B}" presName="sibTrans" presStyleLbl="bgSibTrans2D1" presStyleIdx="3" presStyleCnt="8"/>
      <dgm:spPr/>
    </dgm:pt>
    <dgm:pt modelId="{5D2AF1F9-AEE0-4314-A9F2-2091F8275F68}" type="pres">
      <dgm:prSet presAssocID="{48EC0F44-C65F-452E-8AC5-EA4FE14B9B03}" presName="compNode" presStyleCnt="0"/>
      <dgm:spPr/>
    </dgm:pt>
    <dgm:pt modelId="{21508D59-BEF3-4A92-9829-10BC0B37DDA1}" type="pres">
      <dgm:prSet presAssocID="{48EC0F44-C65F-452E-8AC5-EA4FE14B9B03}" presName="dummyConnPt" presStyleCnt="0"/>
      <dgm:spPr/>
    </dgm:pt>
    <dgm:pt modelId="{04BC5087-DD33-4C04-BF1C-4CD848A399BA}" type="pres">
      <dgm:prSet presAssocID="{48EC0F44-C65F-452E-8AC5-EA4FE14B9B03}" presName="node" presStyleLbl="node1" presStyleIdx="4" presStyleCnt="9">
        <dgm:presLayoutVars>
          <dgm:bulletEnabled val="1"/>
        </dgm:presLayoutVars>
      </dgm:prSet>
      <dgm:spPr/>
    </dgm:pt>
    <dgm:pt modelId="{D4891B80-11CF-4236-B2A6-F1F35537A930}" type="pres">
      <dgm:prSet presAssocID="{12985702-B4DD-44D0-9B1D-E98452BA295C}" presName="sibTrans" presStyleLbl="bgSibTrans2D1" presStyleIdx="4" presStyleCnt="8"/>
      <dgm:spPr/>
    </dgm:pt>
    <dgm:pt modelId="{C0ED7865-40D5-4DA2-8E15-376761690E75}" type="pres">
      <dgm:prSet presAssocID="{802CA138-14A5-43B6-8448-6E9B88E240B8}" presName="compNode" presStyleCnt="0"/>
      <dgm:spPr/>
    </dgm:pt>
    <dgm:pt modelId="{0ECFDACF-19C9-4EE7-A02E-E3A60E016072}" type="pres">
      <dgm:prSet presAssocID="{802CA138-14A5-43B6-8448-6E9B88E240B8}" presName="dummyConnPt" presStyleCnt="0"/>
      <dgm:spPr/>
    </dgm:pt>
    <dgm:pt modelId="{F12CA46A-6526-401A-BAE0-6B20D8375DFB}" type="pres">
      <dgm:prSet presAssocID="{802CA138-14A5-43B6-8448-6E9B88E240B8}" presName="node" presStyleLbl="node1" presStyleIdx="5" presStyleCnt="9">
        <dgm:presLayoutVars>
          <dgm:bulletEnabled val="1"/>
        </dgm:presLayoutVars>
      </dgm:prSet>
      <dgm:spPr/>
    </dgm:pt>
    <dgm:pt modelId="{8A5003DE-B0A6-4CB0-9410-3738BBEDB9C4}" type="pres">
      <dgm:prSet presAssocID="{6F5BBC11-FC01-4770-B373-112D94415A4A}" presName="sibTrans" presStyleLbl="bgSibTrans2D1" presStyleIdx="5" presStyleCnt="8"/>
      <dgm:spPr/>
    </dgm:pt>
    <dgm:pt modelId="{DDE0A6C2-4F32-44C5-B212-BBA4F2902201}" type="pres">
      <dgm:prSet presAssocID="{FB2CD056-ADA7-43BC-9517-9ECFE52F4D75}" presName="compNode" presStyleCnt="0"/>
      <dgm:spPr/>
    </dgm:pt>
    <dgm:pt modelId="{9BDE1F88-D857-4CF3-BB39-68B7C9BCD171}" type="pres">
      <dgm:prSet presAssocID="{FB2CD056-ADA7-43BC-9517-9ECFE52F4D75}" presName="dummyConnPt" presStyleCnt="0"/>
      <dgm:spPr/>
    </dgm:pt>
    <dgm:pt modelId="{CD3CA36B-FFA8-4ECF-9765-E3697A9B0C35}" type="pres">
      <dgm:prSet presAssocID="{FB2CD056-ADA7-43BC-9517-9ECFE52F4D75}" presName="node" presStyleLbl="node1" presStyleIdx="6" presStyleCnt="9">
        <dgm:presLayoutVars>
          <dgm:bulletEnabled val="1"/>
        </dgm:presLayoutVars>
      </dgm:prSet>
      <dgm:spPr/>
    </dgm:pt>
    <dgm:pt modelId="{32ACEA78-3AF8-4920-A2CB-BD6481E46A6E}" type="pres">
      <dgm:prSet presAssocID="{2374E455-939F-413F-AC20-1FF16D007A3E}" presName="sibTrans" presStyleLbl="bgSibTrans2D1" presStyleIdx="6" presStyleCnt="8"/>
      <dgm:spPr/>
    </dgm:pt>
    <dgm:pt modelId="{46E4960B-A928-4056-91BD-BE122D853DF0}" type="pres">
      <dgm:prSet presAssocID="{EDFE4EB4-4B17-4963-A4AC-93E521BE08AB}" presName="compNode" presStyleCnt="0"/>
      <dgm:spPr/>
    </dgm:pt>
    <dgm:pt modelId="{F64AB53F-1892-47EB-BD68-885D3E66D43F}" type="pres">
      <dgm:prSet presAssocID="{EDFE4EB4-4B17-4963-A4AC-93E521BE08AB}" presName="dummyConnPt" presStyleCnt="0"/>
      <dgm:spPr/>
    </dgm:pt>
    <dgm:pt modelId="{9BAAFBB7-9E06-4396-A785-524183F7CA20}" type="pres">
      <dgm:prSet presAssocID="{EDFE4EB4-4B17-4963-A4AC-93E521BE08AB}" presName="node" presStyleLbl="node1" presStyleIdx="7" presStyleCnt="9">
        <dgm:presLayoutVars>
          <dgm:bulletEnabled val="1"/>
        </dgm:presLayoutVars>
      </dgm:prSet>
      <dgm:spPr/>
    </dgm:pt>
    <dgm:pt modelId="{5A3172F3-D688-400F-97E0-93F9E5EEC43D}" type="pres">
      <dgm:prSet presAssocID="{9CD8AF58-2A74-48DF-9185-35BBE4ED87F4}" presName="sibTrans" presStyleLbl="bgSibTrans2D1" presStyleIdx="7" presStyleCnt="8"/>
      <dgm:spPr/>
    </dgm:pt>
    <dgm:pt modelId="{86DAE474-BB87-4FB9-AFEB-E157ED74ADBB}" type="pres">
      <dgm:prSet presAssocID="{0724504D-0E50-4A8B-933B-C6E098AE5997}" presName="compNode" presStyleCnt="0"/>
      <dgm:spPr/>
    </dgm:pt>
    <dgm:pt modelId="{ED77AA85-DD9B-450B-AC58-7ED74A1E2736}" type="pres">
      <dgm:prSet presAssocID="{0724504D-0E50-4A8B-933B-C6E098AE5997}" presName="dummyConnPt" presStyleCnt="0"/>
      <dgm:spPr/>
    </dgm:pt>
    <dgm:pt modelId="{9BDC6B07-096A-4F3E-9DE2-62CB224F4070}" type="pres">
      <dgm:prSet presAssocID="{0724504D-0E50-4A8B-933B-C6E098AE5997}" presName="node" presStyleLbl="node1" presStyleIdx="8" presStyleCnt="9">
        <dgm:presLayoutVars>
          <dgm:bulletEnabled val="1"/>
        </dgm:presLayoutVars>
      </dgm:prSet>
      <dgm:spPr/>
    </dgm:pt>
  </dgm:ptLst>
  <dgm:cxnLst>
    <dgm:cxn modelId="{34050314-B371-418F-89B5-7C1CD3F49BB4}" type="presOf" srcId="{0724504D-0E50-4A8B-933B-C6E098AE5997}" destId="{9BDC6B07-096A-4F3E-9DE2-62CB224F4070}" srcOrd="0" destOrd="0" presId="urn:microsoft.com/office/officeart/2005/8/layout/bProcess4"/>
    <dgm:cxn modelId="{A0367F22-6046-4132-9D88-6E9DD37B1ED5}" type="presOf" srcId="{12985702-B4DD-44D0-9B1D-E98452BA295C}" destId="{D4891B80-11CF-4236-B2A6-F1F35537A930}" srcOrd="0" destOrd="0" presId="urn:microsoft.com/office/officeart/2005/8/layout/bProcess4"/>
    <dgm:cxn modelId="{CF2DA725-0B82-4C7C-BD61-5D866E64097D}" srcId="{959D4914-4249-4D53-87C2-9EF5888F3364}" destId="{48EC0F44-C65F-452E-8AC5-EA4FE14B9B03}" srcOrd="4" destOrd="0" parTransId="{F075E644-77E1-4BE2-A1A4-19601D5DBB03}" sibTransId="{12985702-B4DD-44D0-9B1D-E98452BA295C}"/>
    <dgm:cxn modelId="{4B5B403E-51EA-4E47-B6AC-C9695F5399FA}" srcId="{959D4914-4249-4D53-87C2-9EF5888F3364}" destId="{FB2CD056-ADA7-43BC-9517-9ECFE52F4D75}" srcOrd="6" destOrd="0" parTransId="{5C81C4E5-A680-43D1-A45A-AFA9596CBB6C}" sibTransId="{2374E455-939F-413F-AC20-1FF16D007A3E}"/>
    <dgm:cxn modelId="{9B80813E-DBB0-45DB-AC33-4384C61C36E4}" type="presOf" srcId="{B1233386-F807-47C9-A0F4-7B41D7433D58}" destId="{9321E869-6E2C-4B67-ACB2-FB2275B0C703}" srcOrd="0" destOrd="0" presId="urn:microsoft.com/office/officeart/2005/8/layout/bProcess4"/>
    <dgm:cxn modelId="{1CC5575B-B59A-41FB-844B-B4DFCFF4FB81}" type="presOf" srcId="{76A168FF-879F-4F45-A63A-784CC6D0712D}" destId="{5271B1D6-022D-4CC7-9FCC-5793F628DD65}" srcOrd="0" destOrd="0" presId="urn:microsoft.com/office/officeart/2005/8/layout/bProcess4"/>
    <dgm:cxn modelId="{60371161-6100-4D47-944E-39A3BD963BE2}" type="presOf" srcId="{959D4914-4249-4D53-87C2-9EF5888F3364}" destId="{36CC7FB1-6B96-4B03-8E68-2E9ACBB81A3E}" srcOrd="0" destOrd="0" presId="urn:microsoft.com/office/officeart/2005/8/layout/bProcess4"/>
    <dgm:cxn modelId="{8B2E2843-96AD-4485-85B1-346E52E2C1B2}" srcId="{959D4914-4249-4D53-87C2-9EF5888F3364}" destId="{0724504D-0E50-4A8B-933B-C6E098AE5997}" srcOrd="8" destOrd="0" parTransId="{2F089049-472E-4CBC-BAEF-61AA7C2B2E93}" sibTransId="{DBDAE87E-6237-463E-87AB-52C88F781FA8}"/>
    <dgm:cxn modelId="{87D5816A-DA79-4027-8608-EAF5850E86C6}" srcId="{959D4914-4249-4D53-87C2-9EF5888F3364}" destId="{6F77AA53-B853-437E-9514-58E76010B298}" srcOrd="1" destOrd="0" parTransId="{3D59943C-E729-446A-B540-6D25CDE1DB71}" sibTransId="{57CD540E-C9AD-4521-A414-FEB3D3B9FE64}"/>
    <dgm:cxn modelId="{D6111A57-916A-4E37-A5AA-0E90558DA6B5}" srcId="{959D4914-4249-4D53-87C2-9EF5888F3364}" destId="{76A168FF-879F-4F45-A63A-784CC6D0712D}" srcOrd="2" destOrd="0" parTransId="{38C6A9C4-DA89-4667-974B-7A0C7BED2505}" sibTransId="{B1233386-F807-47C9-A0F4-7B41D7433D58}"/>
    <dgm:cxn modelId="{68E01A5A-5037-4336-A138-B3989AADA03A}" type="presOf" srcId="{57CD540E-C9AD-4521-A414-FEB3D3B9FE64}" destId="{4EAF1F1B-4B46-4429-9A97-6F03DA5C727C}" srcOrd="0" destOrd="0" presId="urn:microsoft.com/office/officeart/2005/8/layout/bProcess4"/>
    <dgm:cxn modelId="{4298B67F-F8B3-4137-B94E-7B266C05B6CB}" type="presOf" srcId="{6F77AA53-B853-437E-9514-58E76010B298}" destId="{CF4D2E3B-9191-4A4D-89B6-1152303A8360}" srcOrd="0" destOrd="0" presId="urn:microsoft.com/office/officeart/2005/8/layout/bProcess4"/>
    <dgm:cxn modelId="{4A458A8E-CA35-49D1-85C1-F0663CA2833E}" type="presOf" srcId="{48EC0F44-C65F-452E-8AC5-EA4FE14B9B03}" destId="{04BC5087-DD33-4C04-BF1C-4CD848A399BA}" srcOrd="0" destOrd="0" presId="urn:microsoft.com/office/officeart/2005/8/layout/bProcess4"/>
    <dgm:cxn modelId="{5052899B-561B-41C1-AD85-683E44CCA4D5}" srcId="{959D4914-4249-4D53-87C2-9EF5888F3364}" destId="{EDFE4EB4-4B17-4963-A4AC-93E521BE08AB}" srcOrd="7" destOrd="0" parTransId="{96AAC4AB-30AF-4790-983E-3BD7E58193CF}" sibTransId="{9CD8AF58-2A74-48DF-9185-35BBE4ED87F4}"/>
    <dgm:cxn modelId="{C037589C-84F1-4A43-89A9-D420E4C0AADC}" type="presOf" srcId="{E5693D61-C6C2-4570-8853-83A54F9DBA83}" destId="{64EBAC6F-66FC-41EC-8A4E-178BA1A36AC9}" srcOrd="0" destOrd="0" presId="urn:microsoft.com/office/officeart/2005/8/layout/bProcess4"/>
    <dgm:cxn modelId="{DF450BA0-6B99-4944-AB84-A5A60446BF80}" type="presOf" srcId="{802CA138-14A5-43B6-8448-6E9B88E240B8}" destId="{F12CA46A-6526-401A-BAE0-6B20D8375DFB}" srcOrd="0" destOrd="0" presId="urn:microsoft.com/office/officeart/2005/8/layout/bProcess4"/>
    <dgm:cxn modelId="{353BC7A9-336F-49F0-B310-212B86EB4480}" type="presOf" srcId="{EDFE4EB4-4B17-4963-A4AC-93E521BE08AB}" destId="{9BAAFBB7-9E06-4396-A785-524183F7CA20}" srcOrd="0" destOrd="0" presId="urn:microsoft.com/office/officeart/2005/8/layout/bProcess4"/>
    <dgm:cxn modelId="{5FEEBDBA-C350-4E0D-AF0D-7336919B61BD}" srcId="{959D4914-4249-4D53-87C2-9EF5888F3364}" destId="{5468085B-65CC-483E-8758-A1B315F57850}" srcOrd="3" destOrd="0" parTransId="{B0128644-F87D-4A0E-9EA5-DD5994A105C8}" sibTransId="{9FF530AB-81B6-40C4-A9EC-8FE4002E2D7B}"/>
    <dgm:cxn modelId="{575CFEBC-B795-4CB6-B6CB-A6E0A5A9D6BA}" type="presOf" srcId="{6F5BBC11-FC01-4770-B373-112D94415A4A}" destId="{8A5003DE-B0A6-4CB0-9410-3738BBEDB9C4}" srcOrd="0" destOrd="0" presId="urn:microsoft.com/office/officeart/2005/8/layout/bProcess4"/>
    <dgm:cxn modelId="{241469C3-7391-48F5-AFC0-39AA9ABF9A48}" srcId="{959D4914-4249-4D53-87C2-9EF5888F3364}" destId="{E5693D61-C6C2-4570-8853-83A54F9DBA83}" srcOrd="0" destOrd="0" parTransId="{59E384F8-957E-42F5-875C-DD7BF0BE6ABD}" sibTransId="{75CBBE41-9A33-475C-9A25-D500332C6C0C}"/>
    <dgm:cxn modelId="{49E64AC7-4C57-49C9-8922-BC78948CEEB4}" type="presOf" srcId="{9FF530AB-81B6-40C4-A9EC-8FE4002E2D7B}" destId="{9C4FB741-5AD8-4519-89D4-111231AD4F26}" srcOrd="0" destOrd="0" presId="urn:microsoft.com/office/officeart/2005/8/layout/bProcess4"/>
    <dgm:cxn modelId="{0B1C38CA-44E5-4A57-9C93-021FC9F063CE}" type="presOf" srcId="{9CD8AF58-2A74-48DF-9185-35BBE4ED87F4}" destId="{5A3172F3-D688-400F-97E0-93F9E5EEC43D}" srcOrd="0" destOrd="0" presId="urn:microsoft.com/office/officeart/2005/8/layout/bProcess4"/>
    <dgm:cxn modelId="{54436FD7-51F9-42BD-9301-907625480C41}" type="presOf" srcId="{5468085B-65CC-483E-8758-A1B315F57850}" destId="{20DAEC01-D32F-46F4-91D2-6FBB1763AF77}" srcOrd="0" destOrd="0" presId="urn:microsoft.com/office/officeart/2005/8/layout/bProcess4"/>
    <dgm:cxn modelId="{59EADBE4-C156-4436-9E5E-F30A904C7BA0}" type="presOf" srcId="{75CBBE41-9A33-475C-9A25-D500332C6C0C}" destId="{B2610879-CA0D-44EF-BBAE-A02B0F91DBF6}" srcOrd="0" destOrd="0" presId="urn:microsoft.com/office/officeart/2005/8/layout/bProcess4"/>
    <dgm:cxn modelId="{95D55CF0-A222-4514-82A3-7AEA371AAA13}" srcId="{959D4914-4249-4D53-87C2-9EF5888F3364}" destId="{802CA138-14A5-43B6-8448-6E9B88E240B8}" srcOrd="5" destOrd="0" parTransId="{9D32BFFE-1254-4B91-84B0-4A232407752A}" sibTransId="{6F5BBC11-FC01-4770-B373-112D94415A4A}"/>
    <dgm:cxn modelId="{53F050F1-B886-4FA3-8A5C-CDFE187D1D47}" type="presOf" srcId="{2374E455-939F-413F-AC20-1FF16D007A3E}" destId="{32ACEA78-3AF8-4920-A2CB-BD6481E46A6E}" srcOrd="0" destOrd="0" presId="urn:microsoft.com/office/officeart/2005/8/layout/bProcess4"/>
    <dgm:cxn modelId="{691EABF9-47AF-4FCC-80AB-698B4B076E12}" type="presOf" srcId="{FB2CD056-ADA7-43BC-9517-9ECFE52F4D75}" destId="{CD3CA36B-FFA8-4ECF-9765-E3697A9B0C35}" srcOrd="0" destOrd="0" presId="urn:microsoft.com/office/officeart/2005/8/layout/bProcess4"/>
    <dgm:cxn modelId="{2611BC1F-BA5D-4FB7-B449-3299226BEB68}" type="presParOf" srcId="{36CC7FB1-6B96-4B03-8E68-2E9ACBB81A3E}" destId="{073B3745-6EA3-4B78-959D-54DEF0D5A94F}" srcOrd="0" destOrd="0" presId="urn:microsoft.com/office/officeart/2005/8/layout/bProcess4"/>
    <dgm:cxn modelId="{ABC41FE9-67A7-43C8-8AA2-3FF57E82D83A}" type="presParOf" srcId="{073B3745-6EA3-4B78-959D-54DEF0D5A94F}" destId="{0083FF5E-C986-4D2C-AD90-EA18A1281262}" srcOrd="0" destOrd="0" presId="urn:microsoft.com/office/officeart/2005/8/layout/bProcess4"/>
    <dgm:cxn modelId="{A4D018DC-114A-45EA-949E-534E556024E3}" type="presParOf" srcId="{073B3745-6EA3-4B78-959D-54DEF0D5A94F}" destId="{64EBAC6F-66FC-41EC-8A4E-178BA1A36AC9}" srcOrd="1" destOrd="0" presId="urn:microsoft.com/office/officeart/2005/8/layout/bProcess4"/>
    <dgm:cxn modelId="{4BD597D5-E6D3-49BA-A0DC-3F067EECCDC9}" type="presParOf" srcId="{36CC7FB1-6B96-4B03-8E68-2E9ACBB81A3E}" destId="{B2610879-CA0D-44EF-BBAE-A02B0F91DBF6}" srcOrd="1" destOrd="0" presId="urn:microsoft.com/office/officeart/2005/8/layout/bProcess4"/>
    <dgm:cxn modelId="{337BF888-2F6C-4A64-9FFB-8665F1D04343}" type="presParOf" srcId="{36CC7FB1-6B96-4B03-8E68-2E9ACBB81A3E}" destId="{3274FDC8-FE53-49FC-BD9B-9873127241AB}" srcOrd="2" destOrd="0" presId="urn:microsoft.com/office/officeart/2005/8/layout/bProcess4"/>
    <dgm:cxn modelId="{80031BB5-6051-4B23-882F-06F2AE90D095}" type="presParOf" srcId="{3274FDC8-FE53-49FC-BD9B-9873127241AB}" destId="{F1735854-5356-4D2A-9E6D-F98626137F5E}" srcOrd="0" destOrd="0" presId="urn:microsoft.com/office/officeart/2005/8/layout/bProcess4"/>
    <dgm:cxn modelId="{BAD8F389-3AAB-4052-A142-C9C467CEF9FB}" type="presParOf" srcId="{3274FDC8-FE53-49FC-BD9B-9873127241AB}" destId="{CF4D2E3B-9191-4A4D-89B6-1152303A8360}" srcOrd="1" destOrd="0" presId="urn:microsoft.com/office/officeart/2005/8/layout/bProcess4"/>
    <dgm:cxn modelId="{00460B9B-0F45-46CC-BE7E-FFB86A52A74B}" type="presParOf" srcId="{36CC7FB1-6B96-4B03-8E68-2E9ACBB81A3E}" destId="{4EAF1F1B-4B46-4429-9A97-6F03DA5C727C}" srcOrd="3" destOrd="0" presId="urn:microsoft.com/office/officeart/2005/8/layout/bProcess4"/>
    <dgm:cxn modelId="{17AC7009-0C90-4C64-A817-60531F25C74E}" type="presParOf" srcId="{36CC7FB1-6B96-4B03-8E68-2E9ACBB81A3E}" destId="{D9F1609F-ACB7-4B60-9FB0-1FCFC31D4E27}" srcOrd="4" destOrd="0" presId="urn:microsoft.com/office/officeart/2005/8/layout/bProcess4"/>
    <dgm:cxn modelId="{E4F4CF2D-F525-40AC-B54E-03527DCBCF76}" type="presParOf" srcId="{D9F1609F-ACB7-4B60-9FB0-1FCFC31D4E27}" destId="{3DECEBFC-7D16-4ECE-956A-0AE5CCF73608}" srcOrd="0" destOrd="0" presId="urn:microsoft.com/office/officeart/2005/8/layout/bProcess4"/>
    <dgm:cxn modelId="{2569FF31-2859-4871-B0DD-153FDB888F2D}" type="presParOf" srcId="{D9F1609F-ACB7-4B60-9FB0-1FCFC31D4E27}" destId="{5271B1D6-022D-4CC7-9FCC-5793F628DD65}" srcOrd="1" destOrd="0" presId="urn:microsoft.com/office/officeart/2005/8/layout/bProcess4"/>
    <dgm:cxn modelId="{DABBA5E4-D779-42EB-B493-DC11FBC3920F}" type="presParOf" srcId="{36CC7FB1-6B96-4B03-8E68-2E9ACBB81A3E}" destId="{9321E869-6E2C-4B67-ACB2-FB2275B0C703}" srcOrd="5" destOrd="0" presId="urn:microsoft.com/office/officeart/2005/8/layout/bProcess4"/>
    <dgm:cxn modelId="{61F5A5BE-649B-42BC-ADEA-B0E58212CB12}" type="presParOf" srcId="{36CC7FB1-6B96-4B03-8E68-2E9ACBB81A3E}" destId="{E49B8637-8260-40D3-A59F-88C1AAEB6409}" srcOrd="6" destOrd="0" presId="urn:microsoft.com/office/officeart/2005/8/layout/bProcess4"/>
    <dgm:cxn modelId="{82F434C8-7AE8-414F-A62A-CABE5890A664}" type="presParOf" srcId="{E49B8637-8260-40D3-A59F-88C1AAEB6409}" destId="{7F3CFBBE-7B28-4572-96C3-CC190FAC5E66}" srcOrd="0" destOrd="0" presId="urn:microsoft.com/office/officeart/2005/8/layout/bProcess4"/>
    <dgm:cxn modelId="{03F409C2-3EC7-44F7-9A64-3602277343AC}" type="presParOf" srcId="{E49B8637-8260-40D3-A59F-88C1AAEB6409}" destId="{20DAEC01-D32F-46F4-91D2-6FBB1763AF77}" srcOrd="1" destOrd="0" presId="urn:microsoft.com/office/officeart/2005/8/layout/bProcess4"/>
    <dgm:cxn modelId="{49FF3E3A-31D8-4A0A-AFCF-9699753248B8}" type="presParOf" srcId="{36CC7FB1-6B96-4B03-8E68-2E9ACBB81A3E}" destId="{9C4FB741-5AD8-4519-89D4-111231AD4F26}" srcOrd="7" destOrd="0" presId="urn:microsoft.com/office/officeart/2005/8/layout/bProcess4"/>
    <dgm:cxn modelId="{4BCA52DB-350E-4FB1-AB32-19E9F9A5C348}" type="presParOf" srcId="{36CC7FB1-6B96-4B03-8E68-2E9ACBB81A3E}" destId="{5D2AF1F9-AEE0-4314-A9F2-2091F8275F68}" srcOrd="8" destOrd="0" presId="urn:microsoft.com/office/officeart/2005/8/layout/bProcess4"/>
    <dgm:cxn modelId="{479C9C56-F657-4D3F-B16E-8C07CED10669}" type="presParOf" srcId="{5D2AF1F9-AEE0-4314-A9F2-2091F8275F68}" destId="{21508D59-BEF3-4A92-9829-10BC0B37DDA1}" srcOrd="0" destOrd="0" presId="urn:microsoft.com/office/officeart/2005/8/layout/bProcess4"/>
    <dgm:cxn modelId="{B89A18D7-0A7E-46E3-AA56-4C0AC3D29EE0}" type="presParOf" srcId="{5D2AF1F9-AEE0-4314-A9F2-2091F8275F68}" destId="{04BC5087-DD33-4C04-BF1C-4CD848A399BA}" srcOrd="1" destOrd="0" presId="urn:microsoft.com/office/officeart/2005/8/layout/bProcess4"/>
    <dgm:cxn modelId="{6DC0FB24-73EF-4EF3-B40A-838EFF867464}" type="presParOf" srcId="{36CC7FB1-6B96-4B03-8E68-2E9ACBB81A3E}" destId="{D4891B80-11CF-4236-B2A6-F1F35537A930}" srcOrd="9" destOrd="0" presId="urn:microsoft.com/office/officeart/2005/8/layout/bProcess4"/>
    <dgm:cxn modelId="{96B45D7D-4F2F-4020-BC32-EF4F6F2B7CDB}" type="presParOf" srcId="{36CC7FB1-6B96-4B03-8E68-2E9ACBB81A3E}" destId="{C0ED7865-40D5-4DA2-8E15-376761690E75}" srcOrd="10" destOrd="0" presId="urn:microsoft.com/office/officeart/2005/8/layout/bProcess4"/>
    <dgm:cxn modelId="{FA26DB95-3CE5-44B3-8E74-F8104706383C}" type="presParOf" srcId="{C0ED7865-40D5-4DA2-8E15-376761690E75}" destId="{0ECFDACF-19C9-4EE7-A02E-E3A60E016072}" srcOrd="0" destOrd="0" presId="urn:microsoft.com/office/officeart/2005/8/layout/bProcess4"/>
    <dgm:cxn modelId="{D6936DDB-002E-4381-875A-211CC5BD3BD8}" type="presParOf" srcId="{C0ED7865-40D5-4DA2-8E15-376761690E75}" destId="{F12CA46A-6526-401A-BAE0-6B20D8375DFB}" srcOrd="1" destOrd="0" presId="urn:microsoft.com/office/officeart/2005/8/layout/bProcess4"/>
    <dgm:cxn modelId="{92B7478C-90C1-4427-AE18-EF62BB845987}" type="presParOf" srcId="{36CC7FB1-6B96-4B03-8E68-2E9ACBB81A3E}" destId="{8A5003DE-B0A6-4CB0-9410-3738BBEDB9C4}" srcOrd="11" destOrd="0" presId="urn:microsoft.com/office/officeart/2005/8/layout/bProcess4"/>
    <dgm:cxn modelId="{AA8CFA17-52CD-4D69-8644-A565E6A6A2D6}" type="presParOf" srcId="{36CC7FB1-6B96-4B03-8E68-2E9ACBB81A3E}" destId="{DDE0A6C2-4F32-44C5-B212-BBA4F2902201}" srcOrd="12" destOrd="0" presId="urn:microsoft.com/office/officeart/2005/8/layout/bProcess4"/>
    <dgm:cxn modelId="{F29482FA-94D6-45D7-A134-FFBCD726877C}" type="presParOf" srcId="{DDE0A6C2-4F32-44C5-B212-BBA4F2902201}" destId="{9BDE1F88-D857-4CF3-BB39-68B7C9BCD171}" srcOrd="0" destOrd="0" presId="urn:microsoft.com/office/officeart/2005/8/layout/bProcess4"/>
    <dgm:cxn modelId="{51FC7B9B-5E38-4E99-8C74-E9F5980212FE}" type="presParOf" srcId="{DDE0A6C2-4F32-44C5-B212-BBA4F2902201}" destId="{CD3CA36B-FFA8-4ECF-9765-E3697A9B0C35}" srcOrd="1" destOrd="0" presId="urn:microsoft.com/office/officeart/2005/8/layout/bProcess4"/>
    <dgm:cxn modelId="{3B618125-ED4C-40ED-95D6-497486CF45A3}" type="presParOf" srcId="{36CC7FB1-6B96-4B03-8E68-2E9ACBB81A3E}" destId="{32ACEA78-3AF8-4920-A2CB-BD6481E46A6E}" srcOrd="13" destOrd="0" presId="urn:microsoft.com/office/officeart/2005/8/layout/bProcess4"/>
    <dgm:cxn modelId="{D05E0D6C-6BE0-44D1-AEAF-2480260DE296}" type="presParOf" srcId="{36CC7FB1-6B96-4B03-8E68-2E9ACBB81A3E}" destId="{46E4960B-A928-4056-91BD-BE122D853DF0}" srcOrd="14" destOrd="0" presId="urn:microsoft.com/office/officeart/2005/8/layout/bProcess4"/>
    <dgm:cxn modelId="{32E8D1F4-020C-48C3-AC0F-68C130F25909}" type="presParOf" srcId="{46E4960B-A928-4056-91BD-BE122D853DF0}" destId="{F64AB53F-1892-47EB-BD68-885D3E66D43F}" srcOrd="0" destOrd="0" presId="urn:microsoft.com/office/officeart/2005/8/layout/bProcess4"/>
    <dgm:cxn modelId="{FD41DEBA-B2CE-48EB-A2CD-0E5594AE88B8}" type="presParOf" srcId="{46E4960B-A928-4056-91BD-BE122D853DF0}" destId="{9BAAFBB7-9E06-4396-A785-524183F7CA20}" srcOrd="1" destOrd="0" presId="urn:microsoft.com/office/officeart/2005/8/layout/bProcess4"/>
    <dgm:cxn modelId="{21DD897B-7E99-4737-803A-BB2DAA71AD3A}" type="presParOf" srcId="{36CC7FB1-6B96-4B03-8E68-2E9ACBB81A3E}" destId="{5A3172F3-D688-400F-97E0-93F9E5EEC43D}" srcOrd="15" destOrd="0" presId="urn:microsoft.com/office/officeart/2005/8/layout/bProcess4"/>
    <dgm:cxn modelId="{D779D941-4080-4015-A01A-E258E11858A2}" type="presParOf" srcId="{36CC7FB1-6B96-4B03-8E68-2E9ACBB81A3E}" destId="{86DAE474-BB87-4FB9-AFEB-E157ED74ADBB}" srcOrd="16" destOrd="0" presId="urn:microsoft.com/office/officeart/2005/8/layout/bProcess4"/>
    <dgm:cxn modelId="{1A31A2F8-CFE3-43AE-ABDE-B129EDD72BE5}" type="presParOf" srcId="{86DAE474-BB87-4FB9-AFEB-E157ED74ADBB}" destId="{ED77AA85-DD9B-450B-AC58-7ED74A1E2736}" srcOrd="0" destOrd="0" presId="urn:microsoft.com/office/officeart/2005/8/layout/bProcess4"/>
    <dgm:cxn modelId="{F7E7585B-AE97-47EF-A50A-FD502AFEC4A1}" type="presParOf" srcId="{86DAE474-BB87-4FB9-AFEB-E157ED74ADBB}" destId="{9BDC6B07-096A-4F3E-9DE2-62CB224F407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C75BC1-43AC-4597-8EC9-58C96C9CD1B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03A37F2-4E94-41E1-86FD-114F096E8252}">
      <dgm:prSet/>
      <dgm:spPr/>
      <dgm:t>
        <a:bodyPr/>
        <a:lstStyle/>
        <a:p>
          <a:r>
            <a:rPr lang="en-US" b="1"/>
            <a:t>DML(Data Manipulation Language) : </a:t>
          </a:r>
          <a:r>
            <a:rPr lang="en-US"/>
            <a:t>The SQL commands that deals with the manipulation of data present in the database belong to Data Manipulation Language.</a:t>
          </a:r>
        </a:p>
      </dgm:t>
    </dgm:pt>
    <dgm:pt modelId="{9D98D476-0CB4-4C19-BF3A-4D55E96B696C}" type="parTrans" cxnId="{AE4E538C-F97D-410F-B24F-346418F3EE66}">
      <dgm:prSet/>
      <dgm:spPr/>
      <dgm:t>
        <a:bodyPr/>
        <a:lstStyle/>
        <a:p>
          <a:endParaRPr lang="en-US"/>
        </a:p>
      </dgm:t>
    </dgm:pt>
    <dgm:pt modelId="{E9BC35CF-60A2-46DF-AEE5-DDC3CBD65C15}" type="sibTrans" cxnId="{AE4E538C-F97D-410F-B24F-346418F3EE66}">
      <dgm:prSet/>
      <dgm:spPr/>
      <dgm:t>
        <a:bodyPr/>
        <a:lstStyle/>
        <a:p>
          <a:endParaRPr lang="en-US"/>
        </a:p>
      </dgm:t>
    </dgm:pt>
    <dgm:pt modelId="{BC3B4CE2-07B7-4DD1-AEB7-ED1E66F410D2}">
      <dgm:prSet/>
      <dgm:spPr/>
      <dgm:t>
        <a:bodyPr/>
        <a:lstStyle/>
        <a:p>
          <a:r>
            <a:rPr lang="en-US" b="1"/>
            <a:t>Examples of DML:</a:t>
          </a:r>
          <a:endParaRPr lang="en-US"/>
        </a:p>
      </dgm:t>
    </dgm:pt>
    <dgm:pt modelId="{1C7C8F5F-DB05-472A-B252-7DDA59F29BE4}" type="parTrans" cxnId="{18E2DB02-4218-4850-8DA7-06490579ED02}">
      <dgm:prSet/>
      <dgm:spPr/>
      <dgm:t>
        <a:bodyPr/>
        <a:lstStyle/>
        <a:p>
          <a:endParaRPr lang="en-US"/>
        </a:p>
      </dgm:t>
    </dgm:pt>
    <dgm:pt modelId="{4051DD06-54FA-4472-8788-4608934601CB}" type="sibTrans" cxnId="{18E2DB02-4218-4850-8DA7-06490579ED02}">
      <dgm:prSet/>
      <dgm:spPr/>
      <dgm:t>
        <a:bodyPr/>
        <a:lstStyle/>
        <a:p>
          <a:endParaRPr lang="en-US"/>
        </a:p>
      </dgm:t>
    </dgm:pt>
    <dgm:pt modelId="{F79A78FB-FF21-4ADC-96E9-DB891746881F}">
      <dgm:prSet/>
      <dgm:spPr/>
      <dgm:t>
        <a:bodyPr/>
        <a:lstStyle/>
        <a:p>
          <a:r>
            <a:rPr lang="en-US" b="1"/>
            <a:t>INSERT</a:t>
          </a:r>
          <a:r>
            <a:rPr lang="en-US"/>
            <a:t>– is used to insert data into a table.</a:t>
          </a:r>
        </a:p>
      </dgm:t>
    </dgm:pt>
    <dgm:pt modelId="{5DB77762-6535-4C20-9009-B894BC85C94A}" type="parTrans" cxnId="{055ABD38-B060-4165-9CBA-56FDB0A6C183}">
      <dgm:prSet/>
      <dgm:spPr/>
      <dgm:t>
        <a:bodyPr/>
        <a:lstStyle/>
        <a:p>
          <a:endParaRPr lang="en-US"/>
        </a:p>
      </dgm:t>
    </dgm:pt>
    <dgm:pt modelId="{CEE7F678-F6A0-4F2D-A6E6-62529C37B165}" type="sibTrans" cxnId="{055ABD38-B060-4165-9CBA-56FDB0A6C183}">
      <dgm:prSet/>
      <dgm:spPr/>
      <dgm:t>
        <a:bodyPr/>
        <a:lstStyle/>
        <a:p>
          <a:endParaRPr lang="en-US"/>
        </a:p>
      </dgm:t>
    </dgm:pt>
    <dgm:pt modelId="{4E260434-048E-49C3-9D93-D69FB30A2B50}">
      <dgm:prSet/>
      <dgm:spPr/>
      <dgm:t>
        <a:bodyPr/>
        <a:lstStyle/>
        <a:p>
          <a:r>
            <a:rPr lang="en-US" b="1"/>
            <a:t>UPDATE</a:t>
          </a:r>
          <a:r>
            <a:rPr lang="en-US"/>
            <a:t>– is used to update existing data within a table.</a:t>
          </a:r>
        </a:p>
      </dgm:t>
    </dgm:pt>
    <dgm:pt modelId="{B4D41B02-350B-414C-8D5E-EAE3EE375811}" type="parTrans" cxnId="{A4CB319D-7E5B-4971-92F5-51794E349CA9}">
      <dgm:prSet/>
      <dgm:spPr/>
      <dgm:t>
        <a:bodyPr/>
        <a:lstStyle/>
        <a:p>
          <a:endParaRPr lang="en-US"/>
        </a:p>
      </dgm:t>
    </dgm:pt>
    <dgm:pt modelId="{393A2DD4-3597-4FB4-ACCC-0F325F2B6369}" type="sibTrans" cxnId="{A4CB319D-7E5B-4971-92F5-51794E349CA9}">
      <dgm:prSet/>
      <dgm:spPr/>
      <dgm:t>
        <a:bodyPr/>
        <a:lstStyle/>
        <a:p>
          <a:endParaRPr lang="en-US"/>
        </a:p>
      </dgm:t>
    </dgm:pt>
    <dgm:pt modelId="{823FA13F-D719-4234-BF83-E871378715B5}">
      <dgm:prSet/>
      <dgm:spPr/>
      <dgm:t>
        <a:bodyPr/>
        <a:lstStyle/>
        <a:p>
          <a:r>
            <a:rPr lang="en-US" b="1"/>
            <a:t>DELETE</a:t>
          </a:r>
          <a:r>
            <a:rPr lang="en-US"/>
            <a:t> – is used to delete records from a database table.</a:t>
          </a:r>
        </a:p>
      </dgm:t>
    </dgm:pt>
    <dgm:pt modelId="{655CB568-1C80-4ADB-BAD7-560B7B200729}" type="parTrans" cxnId="{8081C5A2-C11D-4E7C-AF0B-8D480CCF3672}">
      <dgm:prSet/>
      <dgm:spPr/>
      <dgm:t>
        <a:bodyPr/>
        <a:lstStyle/>
        <a:p>
          <a:endParaRPr lang="en-US"/>
        </a:p>
      </dgm:t>
    </dgm:pt>
    <dgm:pt modelId="{E2A44E8C-BDC4-47F8-9B95-9126293B7C49}" type="sibTrans" cxnId="{8081C5A2-C11D-4E7C-AF0B-8D480CCF3672}">
      <dgm:prSet/>
      <dgm:spPr/>
      <dgm:t>
        <a:bodyPr/>
        <a:lstStyle/>
        <a:p>
          <a:endParaRPr lang="en-US"/>
        </a:p>
      </dgm:t>
    </dgm:pt>
    <dgm:pt modelId="{C40E2D0B-818A-4A06-A9B0-EAC0058996D3}" type="pres">
      <dgm:prSet presAssocID="{B6C75BC1-43AC-4597-8EC9-58C96C9CD1BE}" presName="root" presStyleCnt="0">
        <dgm:presLayoutVars>
          <dgm:dir/>
          <dgm:resizeHandles val="exact"/>
        </dgm:presLayoutVars>
      </dgm:prSet>
      <dgm:spPr/>
    </dgm:pt>
    <dgm:pt modelId="{57DFCCCF-760A-4702-90C5-70A1C433A66B}" type="pres">
      <dgm:prSet presAssocID="{603A37F2-4E94-41E1-86FD-114F096E8252}" presName="compNode" presStyleCnt="0"/>
      <dgm:spPr/>
    </dgm:pt>
    <dgm:pt modelId="{929B1A1E-1DBD-4354-ADAC-5D9B002F1287}" type="pres">
      <dgm:prSet presAssocID="{603A37F2-4E94-41E1-86FD-114F096E8252}" presName="bgRect" presStyleLbl="bgShp" presStyleIdx="0" presStyleCnt="5"/>
      <dgm:spPr/>
    </dgm:pt>
    <dgm:pt modelId="{A656F71D-17DF-42C6-B160-2946A2B55EA1}" type="pres">
      <dgm:prSet presAssocID="{603A37F2-4E94-41E1-86FD-114F096E825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A7C7380-6D9F-4146-A261-FCEF95BACFFF}" type="pres">
      <dgm:prSet presAssocID="{603A37F2-4E94-41E1-86FD-114F096E8252}" presName="spaceRect" presStyleCnt="0"/>
      <dgm:spPr/>
    </dgm:pt>
    <dgm:pt modelId="{2BC41E28-C598-4BE4-9F3D-8B1397F33D52}" type="pres">
      <dgm:prSet presAssocID="{603A37F2-4E94-41E1-86FD-114F096E8252}" presName="parTx" presStyleLbl="revTx" presStyleIdx="0" presStyleCnt="5">
        <dgm:presLayoutVars>
          <dgm:chMax val="0"/>
          <dgm:chPref val="0"/>
        </dgm:presLayoutVars>
      </dgm:prSet>
      <dgm:spPr/>
    </dgm:pt>
    <dgm:pt modelId="{D3D53CE3-2EC3-4A9F-ACF1-537C5D1484A6}" type="pres">
      <dgm:prSet presAssocID="{E9BC35CF-60A2-46DF-AEE5-DDC3CBD65C15}" presName="sibTrans" presStyleCnt="0"/>
      <dgm:spPr/>
    </dgm:pt>
    <dgm:pt modelId="{42A02D32-6DB2-45AF-92E0-D9D349F11035}" type="pres">
      <dgm:prSet presAssocID="{BC3B4CE2-07B7-4DD1-AEB7-ED1E66F410D2}" presName="compNode" presStyleCnt="0"/>
      <dgm:spPr/>
    </dgm:pt>
    <dgm:pt modelId="{4D943F43-D2C3-489A-BA0E-03F368DF4555}" type="pres">
      <dgm:prSet presAssocID="{BC3B4CE2-07B7-4DD1-AEB7-ED1E66F410D2}" presName="bgRect" presStyleLbl="bgShp" presStyleIdx="1" presStyleCnt="5"/>
      <dgm:spPr/>
    </dgm:pt>
    <dgm:pt modelId="{7DF38FC4-1824-41F4-85AF-A5824A94FA4A}" type="pres">
      <dgm:prSet presAssocID="{BC3B4CE2-07B7-4DD1-AEB7-ED1E66F410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ingerbread Cookie"/>
        </a:ext>
      </dgm:extLst>
    </dgm:pt>
    <dgm:pt modelId="{C1FE321E-D17B-43BC-ADE2-E0F2A8B61CD0}" type="pres">
      <dgm:prSet presAssocID="{BC3B4CE2-07B7-4DD1-AEB7-ED1E66F410D2}" presName="spaceRect" presStyleCnt="0"/>
      <dgm:spPr/>
    </dgm:pt>
    <dgm:pt modelId="{8C49C9DD-3054-45A4-A66B-8D2790A1E0CF}" type="pres">
      <dgm:prSet presAssocID="{BC3B4CE2-07B7-4DD1-AEB7-ED1E66F410D2}" presName="parTx" presStyleLbl="revTx" presStyleIdx="1" presStyleCnt="5">
        <dgm:presLayoutVars>
          <dgm:chMax val="0"/>
          <dgm:chPref val="0"/>
        </dgm:presLayoutVars>
      </dgm:prSet>
      <dgm:spPr/>
    </dgm:pt>
    <dgm:pt modelId="{9818A89B-FAD1-40E4-B39C-B070B206DDFB}" type="pres">
      <dgm:prSet presAssocID="{4051DD06-54FA-4472-8788-4608934601CB}" presName="sibTrans" presStyleCnt="0"/>
      <dgm:spPr/>
    </dgm:pt>
    <dgm:pt modelId="{7EACB557-5F3E-4BA3-A8AA-502D4717BE58}" type="pres">
      <dgm:prSet presAssocID="{F79A78FB-FF21-4ADC-96E9-DB891746881F}" presName="compNode" presStyleCnt="0"/>
      <dgm:spPr/>
    </dgm:pt>
    <dgm:pt modelId="{DB357FCF-ED77-4DEC-A3A5-6ABE0E4A6103}" type="pres">
      <dgm:prSet presAssocID="{F79A78FB-FF21-4ADC-96E9-DB891746881F}" presName="bgRect" presStyleLbl="bgShp" presStyleIdx="2" presStyleCnt="5"/>
      <dgm:spPr/>
    </dgm:pt>
    <dgm:pt modelId="{2DFFAE59-3100-4533-B6E2-C6EE639FE520}" type="pres">
      <dgm:prSet presAssocID="{F79A78FB-FF21-4ADC-96E9-DB89174688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0D4FDBC-E264-4865-8719-BD4667EEF4A9}" type="pres">
      <dgm:prSet presAssocID="{F79A78FB-FF21-4ADC-96E9-DB891746881F}" presName="spaceRect" presStyleCnt="0"/>
      <dgm:spPr/>
    </dgm:pt>
    <dgm:pt modelId="{7238C6F4-BEC8-476A-84E6-F863EF9D8956}" type="pres">
      <dgm:prSet presAssocID="{F79A78FB-FF21-4ADC-96E9-DB891746881F}" presName="parTx" presStyleLbl="revTx" presStyleIdx="2" presStyleCnt="5">
        <dgm:presLayoutVars>
          <dgm:chMax val="0"/>
          <dgm:chPref val="0"/>
        </dgm:presLayoutVars>
      </dgm:prSet>
      <dgm:spPr/>
    </dgm:pt>
    <dgm:pt modelId="{8B67103B-16AB-45B2-83C0-6AB7635D2CED}" type="pres">
      <dgm:prSet presAssocID="{CEE7F678-F6A0-4F2D-A6E6-62529C37B165}" presName="sibTrans" presStyleCnt="0"/>
      <dgm:spPr/>
    </dgm:pt>
    <dgm:pt modelId="{8DC204B2-13D5-4A91-BD13-ED22B55DDF67}" type="pres">
      <dgm:prSet presAssocID="{4E260434-048E-49C3-9D93-D69FB30A2B50}" presName="compNode" presStyleCnt="0"/>
      <dgm:spPr/>
    </dgm:pt>
    <dgm:pt modelId="{8F2928DF-2EA1-498E-A31C-77D71E56D15E}" type="pres">
      <dgm:prSet presAssocID="{4E260434-048E-49C3-9D93-D69FB30A2B50}" presName="bgRect" presStyleLbl="bgShp" presStyleIdx="3" presStyleCnt="5"/>
      <dgm:spPr/>
    </dgm:pt>
    <dgm:pt modelId="{C970AA0B-2926-49F3-BB16-9AD6660B1139}" type="pres">
      <dgm:prSet presAssocID="{4E260434-048E-49C3-9D93-D69FB30A2B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CCE9582-EAD2-48DB-B13E-3E2C04CDCA29}" type="pres">
      <dgm:prSet presAssocID="{4E260434-048E-49C3-9D93-D69FB30A2B50}" presName="spaceRect" presStyleCnt="0"/>
      <dgm:spPr/>
    </dgm:pt>
    <dgm:pt modelId="{C717077A-E885-4BCA-83E2-B35E6F9EEB1E}" type="pres">
      <dgm:prSet presAssocID="{4E260434-048E-49C3-9D93-D69FB30A2B50}" presName="parTx" presStyleLbl="revTx" presStyleIdx="3" presStyleCnt="5">
        <dgm:presLayoutVars>
          <dgm:chMax val="0"/>
          <dgm:chPref val="0"/>
        </dgm:presLayoutVars>
      </dgm:prSet>
      <dgm:spPr/>
    </dgm:pt>
    <dgm:pt modelId="{6A02056A-E57F-4259-8C33-9AF4AE932BCF}" type="pres">
      <dgm:prSet presAssocID="{393A2DD4-3597-4FB4-ACCC-0F325F2B6369}" presName="sibTrans" presStyleCnt="0"/>
      <dgm:spPr/>
    </dgm:pt>
    <dgm:pt modelId="{4B4CD730-5034-4C39-BDD1-E6DE2EB48247}" type="pres">
      <dgm:prSet presAssocID="{823FA13F-D719-4234-BF83-E871378715B5}" presName="compNode" presStyleCnt="0"/>
      <dgm:spPr/>
    </dgm:pt>
    <dgm:pt modelId="{3095384A-6824-4344-9E90-866347A44EDB}" type="pres">
      <dgm:prSet presAssocID="{823FA13F-D719-4234-BF83-E871378715B5}" presName="bgRect" presStyleLbl="bgShp" presStyleIdx="4" presStyleCnt="5"/>
      <dgm:spPr/>
    </dgm:pt>
    <dgm:pt modelId="{1254F367-D567-47A5-8045-C205A5DE2AF8}" type="pres">
      <dgm:prSet presAssocID="{823FA13F-D719-4234-BF83-E871378715B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BE195967-B2E5-4681-9437-465298B23678}" type="pres">
      <dgm:prSet presAssocID="{823FA13F-D719-4234-BF83-E871378715B5}" presName="spaceRect" presStyleCnt="0"/>
      <dgm:spPr/>
    </dgm:pt>
    <dgm:pt modelId="{C759DBD5-E9B7-4619-9450-58A91029DEDE}" type="pres">
      <dgm:prSet presAssocID="{823FA13F-D719-4234-BF83-E871378715B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8E2DB02-4218-4850-8DA7-06490579ED02}" srcId="{B6C75BC1-43AC-4597-8EC9-58C96C9CD1BE}" destId="{BC3B4CE2-07B7-4DD1-AEB7-ED1E66F410D2}" srcOrd="1" destOrd="0" parTransId="{1C7C8F5F-DB05-472A-B252-7DDA59F29BE4}" sibTransId="{4051DD06-54FA-4472-8788-4608934601CB}"/>
    <dgm:cxn modelId="{E92B0E04-2442-4040-AD9C-E19FD3E3EB08}" type="presOf" srcId="{4E260434-048E-49C3-9D93-D69FB30A2B50}" destId="{C717077A-E885-4BCA-83E2-B35E6F9EEB1E}" srcOrd="0" destOrd="0" presId="urn:microsoft.com/office/officeart/2018/2/layout/IconVerticalSolidList"/>
    <dgm:cxn modelId="{568E2830-E07F-40B8-97C1-BC8176C94006}" type="presOf" srcId="{603A37F2-4E94-41E1-86FD-114F096E8252}" destId="{2BC41E28-C598-4BE4-9F3D-8B1397F33D52}" srcOrd="0" destOrd="0" presId="urn:microsoft.com/office/officeart/2018/2/layout/IconVerticalSolidList"/>
    <dgm:cxn modelId="{055ABD38-B060-4165-9CBA-56FDB0A6C183}" srcId="{B6C75BC1-43AC-4597-8EC9-58C96C9CD1BE}" destId="{F79A78FB-FF21-4ADC-96E9-DB891746881F}" srcOrd="2" destOrd="0" parTransId="{5DB77762-6535-4C20-9009-B894BC85C94A}" sibTransId="{CEE7F678-F6A0-4F2D-A6E6-62529C37B165}"/>
    <dgm:cxn modelId="{8EF6CE44-0600-4489-A709-E8003DF7CBFC}" type="presOf" srcId="{B6C75BC1-43AC-4597-8EC9-58C96C9CD1BE}" destId="{C40E2D0B-818A-4A06-A9B0-EAC0058996D3}" srcOrd="0" destOrd="0" presId="urn:microsoft.com/office/officeart/2018/2/layout/IconVerticalSolidList"/>
    <dgm:cxn modelId="{AE4E538C-F97D-410F-B24F-346418F3EE66}" srcId="{B6C75BC1-43AC-4597-8EC9-58C96C9CD1BE}" destId="{603A37F2-4E94-41E1-86FD-114F096E8252}" srcOrd="0" destOrd="0" parTransId="{9D98D476-0CB4-4C19-BF3A-4D55E96B696C}" sibTransId="{E9BC35CF-60A2-46DF-AEE5-DDC3CBD65C15}"/>
    <dgm:cxn modelId="{A4CB319D-7E5B-4971-92F5-51794E349CA9}" srcId="{B6C75BC1-43AC-4597-8EC9-58C96C9CD1BE}" destId="{4E260434-048E-49C3-9D93-D69FB30A2B50}" srcOrd="3" destOrd="0" parTransId="{B4D41B02-350B-414C-8D5E-EAE3EE375811}" sibTransId="{393A2DD4-3597-4FB4-ACCC-0F325F2B6369}"/>
    <dgm:cxn modelId="{8081C5A2-C11D-4E7C-AF0B-8D480CCF3672}" srcId="{B6C75BC1-43AC-4597-8EC9-58C96C9CD1BE}" destId="{823FA13F-D719-4234-BF83-E871378715B5}" srcOrd="4" destOrd="0" parTransId="{655CB568-1C80-4ADB-BAD7-560B7B200729}" sibTransId="{E2A44E8C-BDC4-47F8-9B95-9126293B7C49}"/>
    <dgm:cxn modelId="{BD67B9C7-2AD7-49F5-94B8-D863BE9F34AF}" type="presOf" srcId="{823FA13F-D719-4234-BF83-E871378715B5}" destId="{C759DBD5-E9B7-4619-9450-58A91029DEDE}" srcOrd="0" destOrd="0" presId="urn:microsoft.com/office/officeart/2018/2/layout/IconVerticalSolidList"/>
    <dgm:cxn modelId="{FDD145D6-0722-4DB9-9AD3-B05DE0113751}" type="presOf" srcId="{F79A78FB-FF21-4ADC-96E9-DB891746881F}" destId="{7238C6F4-BEC8-476A-84E6-F863EF9D8956}" srcOrd="0" destOrd="0" presId="urn:microsoft.com/office/officeart/2018/2/layout/IconVerticalSolidList"/>
    <dgm:cxn modelId="{D34F09FF-29A6-4D2B-92FD-EF987465BF43}" type="presOf" srcId="{BC3B4CE2-07B7-4DD1-AEB7-ED1E66F410D2}" destId="{8C49C9DD-3054-45A4-A66B-8D2790A1E0CF}" srcOrd="0" destOrd="0" presId="urn:microsoft.com/office/officeart/2018/2/layout/IconVerticalSolidList"/>
    <dgm:cxn modelId="{1672C76E-DFC2-43E1-BD04-11D1270127DE}" type="presParOf" srcId="{C40E2D0B-818A-4A06-A9B0-EAC0058996D3}" destId="{57DFCCCF-760A-4702-90C5-70A1C433A66B}" srcOrd="0" destOrd="0" presId="urn:microsoft.com/office/officeart/2018/2/layout/IconVerticalSolidList"/>
    <dgm:cxn modelId="{84C96970-B94B-44E7-92EC-99C81E82793B}" type="presParOf" srcId="{57DFCCCF-760A-4702-90C5-70A1C433A66B}" destId="{929B1A1E-1DBD-4354-ADAC-5D9B002F1287}" srcOrd="0" destOrd="0" presId="urn:microsoft.com/office/officeart/2018/2/layout/IconVerticalSolidList"/>
    <dgm:cxn modelId="{B16F114E-F8EB-4854-8985-10D83441E96C}" type="presParOf" srcId="{57DFCCCF-760A-4702-90C5-70A1C433A66B}" destId="{A656F71D-17DF-42C6-B160-2946A2B55EA1}" srcOrd="1" destOrd="0" presId="urn:microsoft.com/office/officeart/2018/2/layout/IconVerticalSolidList"/>
    <dgm:cxn modelId="{1120C1D4-6AA4-4B2C-A37E-620B25EA5235}" type="presParOf" srcId="{57DFCCCF-760A-4702-90C5-70A1C433A66B}" destId="{2A7C7380-6D9F-4146-A261-FCEF95BACFFF}" srcOrd="2" destOrd="0" presId="urn:microsoft.com/office/officeart/2018/2/layout/IconVerticalSolidList"/>
    <dgm:cxn modelId="{87433BE4-CA1D-4867-8F27-BE9735D34144}" type="presParOf" srcId="{57DFCCCF-760A-4702-90C5-70A1C433A66B}" destId="{2BC41E28-C598-4BE4-9F3D-8B1397F33D52}" srcOrd="3" destOrd="0" presId="urn:microsoft.com/office/officeart/2018/2/layout/IconVerticalSolidList"/>
    <dgm:cxn modelId="{1AF7FB93-4CB1-45BF-8F69-1F0B023AC2E7}" type="presParOf" srcId="{C40E2D0B-818A-4A06-A9B0-EAC0058996D3}" destId="{D3D53CE3-2EC3-4A9F-ACF1-537C5D1484A6}" srcOrd="1" destOrd="0" presId="urn:microsoft.com/office/officeart/2018/2/layout/IconVerticalSolidList"/>
    <dgm:cxn modelId="{B7A32C5A-2E0B-48BB-88F2-5417620D6E81}" type="presParOf" srcId="{C40E2D0B-818A-4A06-A9B0-EAC0058996D3}" destId="{42A02D32-6DB2-45AF-92E0-D9D349F11035}" srcOrd="2" destOrd="0" presId="urn:microsoft.com/office/officeart/2018/2/layout/IconVerticalSolidList"/>
    <dgm:cxn modelId="{D34B33FB-C353-4459-9BA0-6DBF642C2046}" type="presParOf" srcId="{42A02D32-6DB2-45AF-92E0-D9D349F11035}" destId="{4D943F43-D2C3-489A-BA0E-03F368DF4555}" srcOrd="0" destOrd="0" presId="urn:microsoft.com/office/officeart/2018/2/layout/IconVerticalSolidList"/>
    <dgm:cxn modelId="{B596666C-DBFB-4551-8293-429A26EDCFD9}" type="presParOf" srcId="{42A02D32-6DB2-45AF-92E0-D9D349F11035}" destId="{7DF38FC4-1824-41F4-85AF-A5824A94FA4A}" srcOrd="1" destOrd="0" presId="urn:microsoft.com/office/officeart/2018/2/layout/IconVerticalSolidList"/>
    <dgm:cxn modelId="{336DCCA3-7E63-4450-BEF1-F50D6A05F2D7}" type="presParOf" srcId="{42A02D32-6DB2-45AF-92E0-D9D349F11035}" destId="{C1FE321E-D17B-43BC-ADE2-E0F2A8B61CD0}" srcOrd="2" destOrd="0" presId="urn:microsoft.com/office/officeart/2018/2/layout/IconVerticalSolidList"/>
    <dgm:cxn modelId="{59CC10CC-4EB0-4DBE-B9C6-C6F48A7A8497}" type="presParOf" srcId="{42A02D32-6DB2-45AF-92E0-D9D349F11035}" destId="{8C49C9DD-3054-45A4-A66B-8D2790A1E0CF}" srcOrd="3" destOrd="0" presId="urn:microsoft.com/office/officeart/2018/2/layout/IconVerticalSolidList"/>
    <dgm:cxn modelId="{986742C1-990A-41C6-85AF-8F0C6400090A}" type="presParOf" srcId="{C40E2D0B-818A-4A06-A9B0-EAC0058996D3}" destId="{9818A89B-FAD1-40E4-B39C-B070B206DDFB}" srcOrd="3" destOrd="0" presId="urn:microsoft.com/office/officeart/2018/2/layout/IconVerticalSolidList"/>
    <dgm:cxn modelId="{AFE456EF-D508-4475-9126-428488F032C3}" type="presParOf" srcId="{C40E2D0B-818A-4A06-A9B0-EAC0058996D3}" destId="{7EACB557-5F3E-4BA3-A8AA-502D4717BE58}" srcOrd="4" destOrd="0" presId="urn:microsoft.com/office/officeart/2018/2/layout/IconVerticalSolidList"/>
    <dgm:cxn modelId="{B5141873-DC89-4C58-AEB4-9887BD08866F}" type="presParOf" srcId="{7EACB557-5F3E-4BA3-A8AA-502D4717BE58}" destId="{DB357FCF-ED77-4DEC-A3A5-6ABE0E4A6103}" srcOrd="0" destOrd="0" presId="urn:microsoft.com/office/officeart/2018/2/layout/IconVerticalSolidList"/>
    <dgm:cxn modelId="{4A18BD48-986F-42CB-A600-C5951B448EB7}" type="presParOf" srcId="{7EACB557-5F3E-4BA3-A8AA-502D4717BE58}" destId="{2DFFAE59-3100-4533-B6E2-C6EE639FE520}" srcOrd="1" destOrd="0" presId="urn:microsoft.com/office/officeart/2018/2/layout/IconVerticalSolidList"/>
    <dgm:cxn modelId="{CFBE42CB-C4EB-4659-BEE9-42A225533EB5}" type="presParOf" srcId="{7EACB557-5F3E-4BA3-A8AA-502D4717BE58}" destId="{A0D4FDBC-E264-4865-8719-BD4667EEF4A9}" srcOrd="2" destOrd="0" presId="urn:microsoft.com/office/officeart/2018/2/layout/IconVerticalSolidList"/>
    <dgm:cxn modelId="{6F53BC92-BA6E-4D76-85D5-FE7506483F7E}" type="presParOf" srcId="{7EACB557-5F3E-4BA3-A8AA-502D4717BE58}" destId="{7238C6F4-BEC8-476A-84E6-F863EF9D8956}" srcOrd="3" destOrd="0" presId="urn:microsoft.com/office/officeart/2018/2/layout/IconVerticalSolidList"/>
    <dgm:cxn modelId="{9951DD46-D6EB-4E6E-8FC1-8193A31E49F7}" type="presParOf" srcId="{C40E2D0B-818A-4A06-A9B0-EAC0058996D3}" destId="{8B67103B-16AB-45B2-83C0-6AB7635D2CED}" srcOrd="5" destOrd="0" presId="urn:microsoft.com/office/officeart/2018/2/layout/IconVerticalSolidList"/>
    <dgm:cxn modelId="{96C0C654-753F-4638-A257-64EB28470379}" type="presParOf" srcId="{C40E2D0B-818A-4A06-A9B0-EAC0058996D3}" destId="{8DC204B2-13D5-4A91-BD13-ED22B55DDF67}" srcOrd="6" destOrd="0" presId="urn:microsoft.com/office/officeart/2018/2/layout/IconVerticalSolidList"/>
    <dgm:cxn modelId="{ECEB4957-6B10-46E4-A949-B008EF071B8E}" type="presParOf" srcId="{8DC204B2-13D5-4A91-BD13-ED22B55DDF67}" destId="{8F2928DF-2EA1-498E-A31C-77D71E56D15E}" srcOrd="0" destOrd="0" presId="urn:microsoft.com/office/officeart/2018/2/layout/IconVerticalSolidList"/>
    <dgm:cxn modelId="{79A6E7D4-D87C-4E23-8100-936DF21616E1}" type="presParOf" srcId="{8DC204B2-13D5-4A91-BD13-ED22B55DDF67}" destId="{C970AA0B-2926-49F3-BB16-9AD6660B1139}" srcOrd="1" destOrd="0" presId="urn:microsoft.com/office/officeart/2018/2/layout/IconVerticalSolidList"/>
    <dgm:cxn modelId="{447865DC-CBDF-4D63-92BC-C1DC0A87698B}" type="presParOf" srcId="{8DC204B2-13D5-4A91-BD13-ED22B55DDF67}" destId="{1CCE9582-EAD2-48DB-B13E-3E2C04CDCA29}" srcOrd="2" destOrd="0" presId="urn:microsoft.com/office/officeart/2018/2/layout/IconVerticalSolidList"/>
    <dgm:cxn modelId="{3C286755-7BF1-4077-A943-5826AD4C8FCF}" type="presParOf" srcId="{8DC204B2-13D5-4A91-BD13-ED22B55DDF67}" destId="{C717077A-E885-4BCA-83E2-B35E6F9EEB1E}" srcOrd="3" destOrd="0" presId="urn:microsoft.com/office/officeart/2018/2/layout/IconVerticalSolidList"/>
    <dgm:cxn modelId="{F777A2DF-1E16-4401-B115-51AD92FF7A0D}" type="presParOf" srcId="{C40E2D0B-818A-4A06-A9B0-EAC0058996D3}" destId="{6A02056A-E57F-4259-8C33-9AF4AE932BCF}" srcOrd="7" destOrd="0" presId="urn:microsoft.com/office/officeart/2018/2/layout/IconVerticalSolidList"/>
    <dgm:cxn modelId="{CAE0D2A6-F89E-449E-A9D9-1950A5BC44BD}" type="presParOf" srcId="{C40E2D0B-818A-4A06-A9B0-EAC0058996D3}" destId="{4B4CD730-5034-4C39-BDD1-E6DE2EB48247}" srcOrd="8" destOrd="0" presId="urn:microsoft.com/office/officeart/2018/2/layout/IconVerticalSolidList"/>
    <dgm:cxn modelId="{591A3478-F169-4744-8A4E-795E4582651A}" type="presParOf" srcId="{4B4CD730-5034-4C39-BDD1-E6DE2EB48247}" destId="{3095384A-6824-4344-9E90-866347A44EDB}" srcOrd="0" destOrd="0" presId="urn:microsoft.com/office/officeart/2018/2/layout/IconVerticalSolidList"/>
    <dgm:cxn modelId="{F0406638-3520-45B1-9232-484B083C97A5}" type="presParOf" srcId="{4B4CD730-5034-4C39-BDD1-E6DE2EB48247}" destId="{1254F367-D567-47A5-8045-C205A5DE2AF8}" srcOrd="1" destOrd="0" presId="urn:microsoft.com/office/officeart/2018/2/layout/IconVerticalSolidList"/>
    <dgm:cxn modelId="{0B64CFF7-9FF5-45DC-9264-4DE78B7397B9}" type="presParOf" srcId="{4B4CD730-5034-4C39-BDD1-E6DE2EB48247}" destId="{BE195967-B2E5-4681-9437-465298B23678}" srcOrd="2" destOrd="0" presId="urn:microsoft.com/office/officeart/2018/2/layout/IconVerticalSolidList"/>
    <dgm:cxn modelId="{7474BDC2-6B63-4AB4-9426-68620CC92F5E}" type="presParOf" srcId="{4B4CD730-5034-4C39-BDD1-E6DE2EB48247}" destId="{C759DBD5-E9B7-4619-9450-58A91029DE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F0DCB0-1704-4173-A25E-41E9B24535E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669B33D-76FC-4F2D-B48E-BD3C5113333D}">
      <dgm:prSet/>
      <dgm:spPr/>
      <dgm:t>
        <a:bodyPr/>
        <a:lstStyle/>
        <a:p>
          <a:r>
            <a:rPr lang="en-US" b="1"/>
            <a:t>DQL (Data Query Language) :</a:t>
          </a:r>
          <a:endParaRPr lang="en-US"/>
        </a:p>
      </dgm:t>
    </dgm:pt>
    <dgm:pt modelId="{A8DD7BE2-01ED-42E7-A850-801C00168416}" type="parTrans" cxnId="{3E365139-9528-4CC5-AEE6-0DDE6A4D8E3A}">
      <dgm:prSet/>
      <dgm:spPr/>
      <dgm:t>
        <a:bodyPr/>
        <a:lstStyle/>
        <a:p>
          <a:endParaRPr lang="en-US"/>
        </a:p>
      </dgm:t>
    </dgm:pt>
    <dgm:pt modelId="{9087C374-47B6-40C0-9CD1-30F54765B2FA}" type="sibTrans" cxnId="{3E365139-9528-4CC5-AEE6-0DDE6A4D8E3A}">
      <dgm:prSet/>
      <dgm:spPr/>
      <dgm:t>
        <a:bodyPr/>
        <a:lstStyle/>
        <a:p>
          <a:endParaRPr lang="en-US"/>
        </a:p>
      </dgm:t>
    </dgm:pt>
    <dgm:pt modelId="{377AC7AE-57EE-44D0-A982-0F058FD39A1D}">
      <dgm:prSet/>
      <dgm:spPr/>
      <dgm:t>
        <a:bodyPr/>
        <a:lstStyle/>
        <a:p>
          <a:r>
            <a:rPr lang="en-US"/>
            <a:t>The purpose of DQL Command is to get some schema relation based on the query.</a:t>
          </a:r>
        </a:p>
      </dgm:t>
    </dgm:pt>
    <dgm:pt modelId="{B32EB6E4-D0DA-4484-AED3-35A706ECD046}" type="parTrans" cxnId="{E04A0656-36A5-4F68-A59A-3C2CA896D7B2}">
      <dgm:prSet/>
      <dgm:spPr/>
      <dgm:t>
        <a:bodyPr/>
        <a:lstStyle/>
        <a:p>
          <a:endParaRPr lang="en-US"/>
        </a:p>
      </dgm:t>
    </dgm:pt>
    <dgm:pt modelId="{6F7842F8-D0F9-4E41-A9DD-BC9C61B06346}" type="sibTrans" cxnId="{E04A0656-36A5-4F68-A59A-3C2CA896D7B2}">
      <dgm:prSet/>
      <dgm:spPr/>
      <dgm:t>
        <a:bodyPr/>
        <a:lstStyle/>
        <a:p>
          <a:endParaRPr lang="en-US"/>
        </a:p>
      </dgm:t>
    </dgm:pt>
    <dgm:pt modelId="{812836A6-C43F-4AB0-A955-C11543BBBB04}">
      <dgm:prSet/>
      <dgm:spPr/>
      <dgm:t>
        <a:bodyPr/>
        <a:lstStyle/>
        <a:p>
          <a:r>
            <a:rPr lang="en-US" b="1"/>
            <a:t>Example of DQL:</a:t>
          </a:r>
          <a:endParaRPr lang="en-US"/>
        </a:p>
      </dgm:t>
    </dgm:pt>
    <dgm:pt modelId="{3C43993E-2F3C-444E-9944-1E5D93575A08}" type="parTrans" cxnId="{4B88877B-E2F5-4651-BE43-D2E382D3B1CF}">
      <dgm:prSet/>
      <dgm:spPr/>
      <dgm:t>
        <a:bodyPr/>
        <a:lstStyle/>
        <a:p>
          <a:endParaRPr lang="en-US"/>
        </a:p>
      </dgm:t>
    </dgm:pt>
    <dgm:pt modelId="{761EB7E0-2F10-4B7C-91E4-13DEC2A61C63}" type="sibTrans" cxnId="{4B88877B-E2F5-4651-BE43-D2E382D3B1CF}">
      <dgm:prSet/>
      <dgm:spPr/>
      <dgm:t>
        <a:bodyPr/>
        <a:lstStyle/>
        <a:p>
          <a:endParaRPr lang="en-US"/>
        </a:p>
      </dgm:t>
    </dgm:pt>
    <dgm:pt modelId="{AB42E006-B596-45B7-9A09-C2A70D32F309}">
      <dgm:prSet/>
      <dgm:spPr/>
      <dgm:t>
        <a:bodyPr/>
        <a:lstStyle/>
        <a:p>
          <a:r>
            <a:rPr lang="en-US" b="1"/>
            <a:t>SELECT</a:t>
          </a:r>
          <a:r>
            <a:rPr lang="en-US"/>
            <a:t>– is used to retrieve data from the a database.</a:t>
          </a:r>
        </a:p>
      </dgm:t>
    </dgm:pt>
    <dgm:pt modelId="{E2962358-6906-488B-B695-06DE58849AD8}" type="parTrans" cxnId="{081381D5-79E3-442D-8728-D1D5EC94CEF8}">
      <dgm:prSet/>
      <dgm:spPr/>
      <dgm:t>
        <a:bodyPr/>
        <a:lstStyle/>
        <a:p>
          <a:endParaRPr lang="en-US"/>
        </a:p>
      </dgm:t>
    </dgm:pt>
    <dgm:pt modelId="{15CD8BE0-405D-483C-A532-AAB32670DCEF}" type="sibTrans" cxnId="{081381D5-79E3-442D-8728-D1D5EC94CEF8}">
      <dgm:prSet/>
      <dgm:spPr/>
      <dgm:t>
        <a:bodyPr/>
        <a:lstStyle/>
        <a:p>
          <a:endParaRPr lang="en-US"/>
        </a:p>
      </dgm:t>
    </dgm:pt>
    <dgm:pt modelId="{8A060C69-68E6-4125-AEA1-A81B4C4B693E}" type="pres">
      <dgm:prSet presAssocID="{7CF0DCB0-1704-4173-A25E-41E9B24535EA}" presName="root" presStyleCnt="0">
        <dgm:presLayoutVars>
          <dgm:dir/>
          <dgm:resizeHandles val="exact"/>
        </dgm:presLayoutVars>
      </dgm:prSet>
      <dgm:spPr/>
    </dgm:pt>
    <dgm:pt modelId="{8ECF5AA4-823B-4F8F-9E3A-A9883A3A4E4D}" type="pres">
      <dgm:prSet presAssocID="{7669B33D-76FC-4F2D-B48E-BD3C5113333D}" presName="compNode" presStyleCnt="0"/>
      <dgm:spPr/>
    </dgm:pt>
    <dgm:pt modelId="{AC3F8011-34FE-4A86-B278-2049C5149A55}" type="pres">
      <dgm:prSet presAssocID="{7669B33D-76FC-4F2D-B48E-BD3C5113333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4627A6F-9195-4186-892F-1852144CFFE4}" type="pres">
      <dgm:prSet presAssocID="{7669B33D-76FC-4F2D-B48E-BD3C5113333D}" presName="spaceRect" presStyleCnt="0"/>
      <dgm:spPr/>
    </dgm:pt>
    <dgm:pt modelId="{69FCF804-D662-4723-9EA2-9379A40D8298}" type="pres">
      <dgm:prSet presAssocID="{7669B33D-76FC-4F2D-B48E-BD3C5113333D}" presName="textRect" presStyleLbl="revTx" presStyleIdx="0" presStyleCnt="4">
        <dgm:presLayoutVars>
          <dgm:chMax val="1"/>
          <dgm:chPref val="1"/>
        </dgm:presLayoutVars>
      </dgm:prSet>
      <dgm:spPr/>
    </dgm:pt>
    <dgm:pt modelId="{DF8AF19E-C6F1-43F8-9D82-5ECEA7AD47B4}" type="pres">
      <dgm:prSet presAssocID="{9087C374-47B6-40C0-9CD1-30F54765B2FA}" presName="sibTrans" presStyleCnt="0"/>
      <dgm:spPr/>
    </dgm:pt>
    <dgm:pt modelId="{9E7244E9-0582-47B2-962C-443360AE05F1}" type="pres">
      <dgm:prSet presAssocID="{377AC7AE-57EE-44D0-A982-0F058FD39A1D}" presName="compNode" presStyleCnt="0"/>
      <dgm:spPr/>
    </dgm:pt>
    <dgm:pt modelId="{3DC44410-5F72-40F3-808A-7E57B22516B1}" type="pres">
      <dgm:prSet presAssocID="{377AC7AE-57EE-44D0-A982-0F058FD39A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65C57BDF-5566-48FA-9265-BA6CAD7E9010}" type="pres">
      <dgm:prSet presAssocID="{377AC7AE-57EE-44D0-A982-0F058FD39A1D}" presName="spaceRect" presStyleCnt="0"/>
      <dgm:spPr/>
    </dgm:pt>
    <dgm:pt modelId="{ABB28262-D088-4D40-8B92-E95D04472AB0}" type="pres">
      <dgm:prSet presAssocID="{377AC7AE-57EE-44D0-A982-0F058FD39A1D}" presName="textRect" presStyleLbl="revTx" presStyleIdx="1" presStyleCnt="4">
        <dgm:presLayoutVars>
          <dgm:chMax val="1"/>
          <dgm:chPref val="1"/>
        </dgm:presLayoutVars>
      </dgm:prSet>
      <dgm:spPr/>
    </dgm:pt>
    <dgm:pt modelId="{1479ED46-5C82-4503-A77E-3411394508AA}" type="pres">
      <dgm:prSet presAssocID="{6F7842F8-D0F9-4E41-A9DD-BC9C61B06346}" presName="sibTrans" presStyleCnt="0"/>
      <dgm:spPr/>
    </dgm:pt>
    <dgm:pt modelId="{DA3FF9A5-40F2-42B5-A3F9-A4C77B4A083C}" type="pres">
      <dgm:prSet presAssocID="{812836A6-C43F-4AB0-A955-C11543BBBB04}" presName="compNode" presStyleCnt="0"/>
      <dgm:spPr/>
    </dgm:pt>
    <dgm:pt modelId="{FFD54407-C1FE-4214-9006-A6EA2CF9F12B}" type="pres">
      <dgm:prSet presAssocID="{812836A6-C43F-4AB0-A955-C11543BBBB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671A40C-9C6A-44F0-A7D2-8D1BE1B5152E}" type="pres">
      <dgm:prSet presAssocID="{812836A6-C43F-4AB0-A955-C11543BBBB04}" presName="spaceRect" presStyleCnt="0"/>
      <dgm:spPr/>
    </dgm:pt>
    <dgm:pt modelId="{9D052C26-2D00-45F1-9410-555A715F9948}" type="pres">
      <dgm:prSet presAssocID="{812836A6-C43F-4AB0-A955-C11543BBBB04}" presName="textRect" presStyleLbl="revTx" presStyleIdx="2" presStyleCnt="4">
        <dgm:presLayoutVars>
          <dgm:chMax val="1"/>
          <dgm:chPref val="1"/>
        </dgm:presLayoutVars>
      </dgm:prSet>
      <dgm:spPr/>
    </dgm:pt>
    <dgm:pt modelId="{CD979FF3-E9E3-4070-82D1-FB6B660C4F2B}" type="pres">
      <dgm:prSet presAssocID="{761EB7E0-2F10-4B7C-91E4-13DEC2A61C63}" presName="sibTrans" presStyleCnt="0"/>
      <dgm:spPr/>
    </dgm:pt>
    <dgm:pt modelId="{B3CEDD7F-0A2F-4E9F-88AE-048BDADC7429}" type="pres">
      <dgm:prSet presAssocID="{AB42E006-B596-45B7-9A09-C2A70D32F309}" presName="compNode" presStyleCnt="0"/>
      <dgm:spPr/>
    </dgm:pt>
    <dgm:pt modelId="{BB4B81EE-4005-4E42-AC24-2C32F7ABDB0F}" type="pres">
      <dgm:prSet presAssocID="{AB42E006-B596-45B7-9A09-C2A70D32F30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B575A4D-DBEF-46E2-8FCA-CFA54F740320}" type="pres">
      <dgm:prSet presAssocID="{AB42E006-B596-45B7-9A09-C2A70D32F309}" presName="spaceRect" presStyleCnt="0"/>
      <dgm:spPr/>
    </dgm:pt>
    <dgm:pt modelId="{EF6F0CFA-9EF3-4B16-ABD1-130CF1DCFA66}" type="pres">
      <dgm:prSet presAssocID="{AB42E006-B596-45B7-9A09-C2A70D32F30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365139-9528-4CC5-AEE6-0DDE6A4D8E3A}" srcId="{7CF0DCB0-1704-4173-A25E-41E9B24535EA}" destId="{7669B33D-76FC-4F2D-B48E-BD3C5113333D}" srcOrd="0" destOrd="0" parTransId="{A8DD7BE2-01ED-42E7-A850-801C00168416}" sibTransId="{9087C374-47B6-40C0-9CD1-30F54765B2FA}"/>
    <dgm:cxn modelId="{D0909A41-511B-49D8-A7D0-24D62F97680B}" type="presOf" srcId="{7669B33D-76FC-4F2D-B48E-BD3C5113333D}" destId="{69FCF804-D662-4723-9EA2-9379A40D8298}" srcOrd="0" destOrd="0" presId="urn:microsoft.com/office/officeart/2018/2/layout/IconLabelList"/>
    <dgm:cxn modelId="{E04A0656-36A5-4F68-A59A-3C2CA896D7B2}" srcId="{7CF0DCB0-1704-4173-A25E-41E9B24535EA}" destId="{377AC7AE-57EE-44D0-A982-0F058FD39A1D}" srcOrd="1" destOrd="0" parTransId="{B32EB6E4-D0DA-4484-AED3-35A706ECD046}" sibTransId="{6F7842F8-D0F9-4E41-A9DD-BC9C61B06346}"/>
    <dgm:cxn modelId="{3BA54B57-1281-4C28-B571-6273E71B6131}" type="presOf" srcId="{7CF0DCB0-1704-4173-A25E-41E9B24535EA}" destId="{8A060C69-68E6-4125-AEA1-A81B4C4B693E}" srcOrd="0" destOrd="0" presId="urn:microsoft.com/office/officeart/2018/2/layout/IconLabelList"/>
    <dgm:cxn modelId="{4B88877B-E2F5-4651-BE43-D2E382D3B1CF}" srcId="{7CF0DCB0-1704-4173-A25E-41E9B24535EA}" destId="{812836A6-C43F-4AB0-A955-C11543BBBB04}" srcOrd="2" destOrd="0" parTransId="{3C43993E-2F3C-444E-9944-1E5D93575A08}" sibTransId="{761EB7E0-2F10-4B7C-91E4-13DEC2A61C63}"/>
    <dgm:cxn modelId="{F1740A86-674F-4BE1-A872-8A2E0097FF9E}" type="presOf" srcId="{AB42E006-B596-45B7-9A09-C2A70D32F309}" destId="{EF6F0CFA-9EF3-4B16-ABD1-130CF1DCFA66}" srcOrd="0" destOrd="0" presId="urn:microsoft.com/office/officeart/2018/2/layout/IconLabelList"/>
    <dgm:cxn modelId="{7C244FAC-1EE0-4F47-9096-204E77199D50}" type="presOf" srcId="{377AC7AE-57EE-44D0-A982-0F058FD39A1D}" destId="{ABB28262-D088-4D40-8B92-E95D04472AB0}" srcOrd="0" destOrd="0" presId="urn:microsoft.com/office/officeart/2018/2/layout/IconLabelList"/>
    <dgm:cxn modelId="{1FC709C0-B494-4CC4-9E11-17128584C870}" type="presOf" srcId="{812836A6-C43F-4AB0-A955-C11543BBBB04}" destId="{9D052C26-2D00-45F1-9410-555A715F9948}" srcOrd="0" destOrd="0" presId="urn:microsoft.com/office/officeart/2018/2/layout/IconLabelList"/>
    <dgm:cxn modelId="{081381D5-79E3-442D-8728-D1D5EC94CEF8}" srcId="{7CF0DCB0-1704-4173-A25E-41E9B24535EA}" destId="{AB42E006-B596-45B7-9A09-C2A70D32F309}" srcOrd="3" destOrd="0" parTransId="{E2962358-6906-488B-B695-06DE58849AD8}" sibTransId="{15CD8BE0-405D-483C-A532-AAB32670DCEF}"/>
    <dgm:cxn modelId="{F7DD4452-968E-48D2-9B8A-77BF954E9E08}" type="presParOf" srcId="{8A060C69-68E6-4125-AEA1-A81B4C4B693E}" destId="{8ECF5AA4-823B-4F8F-9E3A-A9883A3A4E4D}" srcOrd="0" destOrd="0" presId="urn:microsoft.com/office/officeart/2018/2/layout/IconLabelList"/>
    <dgm:cxn modelId="{8990D6AB-B66D-4912-A323-83E9B37D55A4}" type="presParOf" srcId="{8ECF5AA4-823B-4F8F-9E3A-A9883A3A4E4D}" destId="{AC3F8011-34FE-4A86-B278-2049C5149A55}" srcOrd="0" destOrd="0" presId="urn:microsoft.com/office/officeart/2018/2/layout/IconLabelList"/>
    <dgm:cxn modelId="{76E7E09D-5557-4AF8-8F67-B83E631999E8}" type="presParOf" srcId="{8ECF5AA4-823B-4F8F-9E3A-A9883A3A4E4D}" destId="{54627A6F-9195-4186-892F-1852144CFFE4}" srcOrd="1" destOrd="0" presId="urn:microsoft.com/office/officeart/2018/2/layout/IconLabelList"/>
    <dgm:cxn modelId="{D40E5E3D-6C7C-45C1-A322-8E4B9E1C047C}" type="presParOf" srcId="{8ECF5AA4-823B-4F8F-9E3A-A9883A3A4E4D}" destId="{69FCF804-D662-4723-9EA2-9379A40D8298}" srcOrd="2" destOrd="0" presId="urn:microsoft.com/office/officeart/2018/2/layout/IconLabelList"/>
    <dgm:cxn modelId="{C3AE72F7-69CF-4BBF-90B6-3FFC691FF085}" type="presParOf" srcId="{8A060C69-68E6-4125-AEA1-A81B4C4B693E}" destId="{DF8AF19E-C6F1-43F8-9D82-5ECEA7AD47B4}" srcOrd="1" destOrd="0" presId="urn:microsoft.com/office/officeart/2018/2/layout/IconLabelList"/>
    <dgm:cxn modelId="{34B0FC5E-BE4C-4B28-B221-471A0CD425DE}" type="presParOf" srcId="{8A060C69-68E6-4125-AEA1-A81B4C4B693E}" destId="{9E7244E9-0582-47B2-962C-443360AE05F1}" srcOrd="2" destOrd="0" presId="urn:microsoft.com/office/officeart/2018/2/layout/IconLabelList"/>
    <dgm:cxn modelId="{C88E637B-9FC9-4F7C-9763-B9F2AF6F7C87}" type="presParOf" srcId="{9E7244E9-0582-47B2-962C-443360AE05F1}" destId="{3DC44410-5F72-40F3-808A-7E57B22516B1}" srcOrd="0" destOrd="0" presId="urn:microsoft.com/office/officeart/2018/2/layout/IconLabelList"/>
    <dgm:cxn modelId="{D4E6321E-D6D7-415A-8F55-C900F9170307}" type="presParOf" srcId="{9E7244E9-0582-47B2-962C-443360AE05F1}" destId="{65C57BDF-5566-48FA-9265-BA6CAD7E9010}" srcOrd="1" destOrd="0" presId="urn:microsoft.com/office/officeart/2018/2/layout/IconLabelList"/>
    <dgm:cxn modelId="{5E703AD7-E609-4163-963D-F96AF39D05A1}" type="presParOf" srcId="{9E7244E9-0582-47B2-962C-443360AE05F1}" destId="{ABB28262-D088-4D40-8B92-E95D04472AB0}" srcOrd="2" destOrd="0" presId="urn:microsoft.com/office/officeart/2018/2/layout/IconLabelList"/>
    <dgm:cxn modelId="{A0207EDC-65EC-4D6D-9D19-D4A20CE8F83F}" type="presParOf" srcId="{8A060C69-68E6-4125-AEA1-A81B4C4B693E}" destId="{1479ED46-5C82-4503-A77E-3411394508AA}" srcOrd="3" destOrd="0" presId="urn:microsoft.com/office/officeart/2018/2/layout/IconLabelList"/>
    <dgm:cxn modelId="{F0B999C1-9682-4790-A8D3-C394AB3A0237}" type="presParOf" srcId="{8A060C69-68E6-4125-AEA1-A81B4C4B693E}" destId="{DA3FF9A5-40F2-42B5-A3F9-A4C77B4A083C}" srcOrd="4" destOrd="0" presId="urn:microsoft.com/office/officeart/2018/2/layout/IconLabelList"/>
    <dgm:cxn modelId="{6D29A02B-1615-447A-87C6-3A50E23DB91D}" type="presParOf" srcId="{DA3FF9A5-40F2-42B5-A3F9-A4C77B4A083C}" destId="{FFD54407-C1FE-4214-9006-A6EA2CF9F12B}" srcOrd="0" destOrd="0" presId="urn:microsoft.com/office/officeart/2018/2/layout/IconLabelList"/>
    <dgm:cxn modelId="{CC9FD804-7756-4092-9E0C-6517A4150121}" type="presParOf" srcId="{DA3FF9A5-40F2-42B5-A3F9-A4C77B4A083C}" destId="{3671A40C-9C6A-44F0-A7D2-8D1BE1B5152E}" srcOrd="1" destOrd="0" presId="urn:microsoft.com/office/officeart/2018/2/layout/IconLabelList"/>
    <dgm:cxn modelId="{2537C611-3005-43B7-9567-8C0E58F275C5}" type="presParOf" srcId="{DA3FF9A5-40F2-42B5-A3F9-A4C77B4A083C}" destId="{9D052C26-2D00-45F1-9410-555A715F9948}" srcOrd="2" destOrd="0" presId="urn:microsoft.com/office/officeart/2018/2/layout/IconLabelList"/>
    <dgm:cxn modelId="{AF13BE5D-CDE4-4C9D-87FE-8E36F4B4BE8E}" type="presParOf" srcId="{8A060C69-68E6-4125-AEA1-A81B4C4B693E}" destId="{CD979FF3-E9E3-4070-82D1-FB6B660C4F2B}" srcOrd="5" destOrd="0" presId="urn:microsoft.com/office/officeart/2018/2/layout/IconLabelList"/>
    <dgm:cxn modelId="{ACE3FA6C-CC2D-4DE5-A71A-C69E19E07FCC}" type="presParOf" srcId="{8A060C69-68E6-4125-AEA1-A81B4C4B693E}" destId="{B3CEDD7F-0A2F-4E9F-88AE-048BDADC7429}" srcOrd="6" destOrd="0" presId="urn:microsoft.com/office/officeart/2018/2/layout/IconLabelList"/>
    <dgm:cxn modelId="{4CF5B7D3-F895-4F3E-AC1C-B526AAA95E3E}" type="presParOf" srcId="{B3CEDD7F-0A2F-4E9F-88AE-048BDADC7429}" destId="{BB4B81EE-4005-4E42-AC24-2C32F7ABDB0F}" srcOrd="0" destOrd="0" presId="urn:microsoft.com/office/officeart/2018/2/layout/IconLabelList"/>
    <dgm:cxn modelId="{5F926338-65AA-40BB-BAEC-797E9AC2E62C}" type="presParOf" srcId="{B3CEDD7F-0A2F-4E9F-88AE-048BDADC7429}" destId="{6B575A4D-DBEF-46E2-8FCA-CFA54F740320}" srcOrd="1" destOrd="0" presId="urn:microsoft.com/office/officeart/2018/2/layout/IconLabelList"/>
    <dgm:cxn modelId="{7B79C880-8FC3-411D-8165-46A298F292DC}" type="presParOf" srcId="{B3CEDD7F-0A2F-4E9F-88AE-048BDADC7429}" destId="{EF6F0CFA-9EF3-4B16-ABD1-130CF1DCFA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124E52-C549-486A-BA24-4C634D8C569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02037C6-6C63-459C-96FC-69A7C922724C}">
      <dgm:prSet/>
      <dgm:spPr/>
      <dgm:t>
        <a:bodyPr/>
        <a:lstStyle/>
        <a:p>
          <a:pPr>
            <a:defRPr b="1"/>
          </a:pPr>
          <a:r>
            <a:rPr lang="en-US" b="1"/>
            <a:t>DCL(Data Control Language) : </a:t>
          </a:r>
          <a:r>
            <a:rPr lang="en-US"/>
            <a:t>DCL includes commands such as GRANT and REVOKE which mainly deals with the rights, permissions and other controls of the database system.</a:t>
          </a:r>
        </a:p>
      </dgm:t>
    </dgm:pt>
    <dgm:pt modelId="{E096147B-E9F4-4850-A18B-E9409FCA1960}" type="parTrans" cxnId="{8A450803-79A3-4158-B070-9955EA64946A}">
      <dgm:prSet/>
      <dgm:spPr/>
      <dgm:t>
        <a:bodyPr/>
        <a:lstStyle/>
        <a:p>
          <a:endParaRPr lang="en-US"/>
        </a:p>
      </dgm:t>
    </dgm:pt>
    <dgm:pt modelId="{2A78227B-AA8A-452B-9E8A-7D77547BB75D}" type="sibTrans" cxnId="{8A450803-79A3-4158-B070-9955EA64946A}">
      <dgm:prSet/>
      <dgm:spPr/>
      <dgm:t>
        <a:bodyPr/>
        <a:lstStyle/>
        <a:p>
          <a:endParaRPr lang="en-US"/>
        </a:p>
      </dgm:t>
    </dgm:pt>
    <dgm:pt modelId="{1140E822-92FA-442E-911E-6D1CB3FCB10F}">
      <dgm:prSet/>
      <dgm:spPr/>
      <dgm:t>
        <a:bodyPr/>
        <a:lstStyle/>
        <a:p>
          <a:pPr>
            <a:defRPr b="1"/>
          </a:pPr>
          <a:r>
            <a:rPr lang="en-US" b="1"/>
            <a:t>Examples of DCL commands:</a:t>
          </a:r>
          <a:endParaRPr lang="en-US"/>
        </a:p>
      </dgm:t>
    </dgm:pt>
    <dgm:pt modelId="{DF852E2F-68F7-4C8E-A562-77472DEAC214}" type="parTrans" cxnId="{BE6DAB35-3186-43A7-A671-052161BDE1D9}">
      <dgm:prSet/>
      <dgm:spPr/>
      <dgm:t>
        <a:bodyPr/>
        <a:lstStyle/>
        <a:p>
          <a:endParaRPr lang="en-US"/>
        </a:p>
      </dgm:t>
    </dgm:pt>
    <dgm:pt modelId="{B43ACB1D-E472-4B56-A1D4-14797FBA51FC}" type="sibTrans" cxnId="{BE6DAB35-3186-43A7-A671-052161BDE1D9}">
      <dgm:prSet/>
      <dgm:spPr/>
      <dgm:t>
        <a:bodyPr/>
        <a:lstStyle/>
        <a:p>
          <a:endParaRPr lang="en-US"/>
        </a:p>
      </dgm:t>
    </dgm:pt>
    <dgm:pt modelId="{84FE1FA0-C97A-4951-8FAA-B145809A8339}">
      <dgm:prSet/>
      <dgm:spPr/>
      <dgm:t>
        <a:bodyPr/>
        <a:lstStyle/>
        <a:p>
          <a:r>
            <a:rPr lang="en-US" b="1"/>
            <a:t>GRANT</a:t>
          </a:r>
          <a:r>
            <a:rPr lang="en-US"/>
            <a:t>-gives user’s access privileges to database.</a:t>
          </a:r>
        </a:p>
      </dgm:t>
    </dgm:pt>
    <dgm:pt modelId="{175BF69F-9E08-499C-9538-27AEBDFBDE9E}" type="parTrans" cxnId="{5BE1E264-DE3C-4E75-9730-2B7ED8642D8C}">
      <dgm:prSet/>
      <dgm:spPr/>
      <dgm:t>
        <a:bodyPr/>
        <a:lstStyle/>
        <a:p>
          <a:endParaRPr lang="en-US"/>
        </a:p>
      </dgm:t>
    </dgm:pt>
    <dgm:pt modelId="{A8FF8C35-73F4-4080-AAB1-84A33402CDBD}" type="sibTrans" cxnId="{5BE1E264-DE3C-4E75-9730-2B7ED8642D8C}">
      <dgm:prSet/>
      <dgm:spPr/>
      <dgm:t>
        <a:bodyPr/>
        <a:lstStyle/>
        <a:p>
          <a:endParaRPr lang="en-US"/>
        </a:p>
      </dgm:t>
    </dgm:pt>
    <dgm:pt modelId="{AB21022F-0A97-4D0C-B709-033DD6F7F632}">
      <dgm:prSet/>
      <dgm:spPr/>
      <dgm:t>
        <a:bodyPr/>
        <a:lstStyle/>
        <a:p>
          <a:r>
            <a:rPr lang="en-US" b="1"/>
            <a:t>REVOKE</a:t>
          </a:r>
          <a:r>
            <a:rPr lang="en-US"/>
            <a:t>-withdraw user’s access privileges given by using the GRANT command.</a:t>
          </a:r>
        </a:p>
      </dgm:t>
    </dgm:pt>
    <dgm:pt modelId="{8EDC5627-BD66-463F-BC22-67DE88A3C2CB}" type="parTrans" cxnId="{551EA475-D06C-48DC-9FC5-B04E75502C56}">
      <dgm:prSet/>
      <dgm:spPr/>
      <dgm:t>
        <a:bodyPr/>
        <a:lstStyle/>
        <a:p>
          <a:endParaRPr lang="en-US"/>
        </a:p>
      </dgm:t>
    </dgm:pt>
    <dgm:pt modelId="{6B6BA388-61E5-4912-84A0-E6FDD07DF727}" type="sibTrans" cxnId="{551EA475-D06C-48DC-9FC5-B04E75502C56}">
      <dgm:prSet/>
      <dgm:spPr/>
      <dgm:t>
        <a:bodyPr/>
        <a:lstStyle/>
        <a:p>
          <a:endParaRPr lang="en-US"/>
        </a:p>
      </dgm:t>
    </dgm:pt>
    <dgm:pt modelId="{313555CA-380B-48BA-A179-3D6375EFEA5A}" type="pres">
      <dgm:prSet presAssocID="{35124E52-C549-486A-BA24-4C634D8C569E}" presName="root" presStyleCnt="0">
        <dgm:presLayoutVars>
          <dgm:dir/>
          <dgm:resizeHandles val="exact"/>
        </dgm:presLayoutVars>
      </dgm:prSet>
      <dgm:spPr/>
    </dgm:pt>
    <dgm:pt modelId="{550E0E28-D30F-41B1-9669-DF2A0043ADC8}" type="pres">
      <dgm:prSet presAssocID="{B02037C6-6C63-459C-96FC-69A7C922724C}" presName="compNode" presStyleCnt="0"/>
      <dgm:spPr/>
    </dgm:pt>
    <dgm:pt modelId="{F7F186EF-566C-4FF2-A7F4-1D0028FF6BD4}" type="pres">
      <dgm:prSet presAssocID="{B02037C6-6C63-459C-96FC-69A7C922724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37B8005-A9AD-47A6-A1AC-9CE190325838}" type="pres">
      <dgm:prSet presAssocID="{B02037C6-6C63-459C-96FC-69A7C922724C}" presName="iconSpace" presStyleCnt="0"/>
      <dgm:spPr/>
    </dgm:pt>
    <dgm:pt modelId="{06FE09AF-49C8-4E53-B74B-8F4E3A4F170C}" type="pres">
      <dgm:prSet presAssocID="{B02037C6-6C63-459C-96FC-69A7C922724C}" presName="parTx" presStyleLbl="revTx" presStyleIdx="0" presStyleCnt="4">
        <dgm:presLayoutVars>
          <dgm:chMax val="0"/>
          <dgm:chPref val="0"/>
        </dgm:presLayoutVars>
      </dgm:prSet>
      <dgm:spPr/>
    </dgm:pt>
    <dgm:pt modelId="{2A3238C3-FC5D-47A7-A0FE-AD6573115A62}" type="pres">
      <dgm:prSet presAssocID="{B02037C6-6C63-459C-96FC-69A7C922724C}" presName="txSpace" presStyleCnt="0"/>
      <dgm:spPr/>
    </dgm:pt>
    <dgm:pt modelId="{81326D86-491C-40FE-A042-FE727C3CB17D}" type="pres">
      <dgm:prSet presAssocID="{B02037C6-6C63-459C-96FC-69A7C922724C}" presName="desTx" presStyleLbl="revTx" presStyleIdx="1" presStyleCnt="4">
        <dgm:presLayoutVars/>
      </dgm:prSet>
      <dgm:spPr/>
    </dgm:pt>
    <dgm:pt modelId="{09BF58E2-CB7F-49F1-8981-27A5EE911352}" type="pres">
      <dgm:prSet presAssocID="{2A78227B-AA8A-452B-9E8A-7D77547BB75D}" presName="sibTrans" presStyleCnt="0"/>
      <dgm:spPr/>
    </dgm:pt>
    <dgm:pt modelId="{F2B1E540-08E3-4953-9432-8EF90EA6D1DD}" type="pres">
      <dgm:prSet presAssocID="{1140E822-92FA-442E-911E-6D1CB3FCB10F}" presName="compNode" presStyleCnt="0"/>
      <dgm:spPr/>
    </dgm:pt>
    <dgm:pt modelId="{D3A51C8C-7E75-433B-A604-9AFA213BDC9B}" type="pres">
      <dgm:prSet presAssocID="{1140E822-92FA-442E-911E-6D1CB3FCB10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E5BEEC96-982C-4F4F-8927-BBB07CAAEC0A}" type="pres">
      <dgm:prSet presAssocID="{1140E822-92FA-442E-911E-6D1CB3FCB10F}" presName="iconSpace" presStyleCnt="0"/>
      <dgm:spPr/>
    </dgm:pt>
    <dgm:pt modelId="{049030AE-78D8-4706-ADBE-3F1C45609A61}" type="pres">
      <dgm:prSet presAssocID="{1140E822-92FA-442E-911E-6D1CB3FCB10F}" presName="parTx" presStyleLbl="revTx" presStyleIdx="2" presStyleCnt="4">
        <dgm:presLayoutVars>
          <dgm:chMax val="0"/>
          <dgm:chPref val="0"/>
        </dgm:presLayoutVars>
      </dgm:prSet>
      <dgm:spPr/>
    </dgm:pt>
    <dgm:pt modelId="{18A37D57-A18F-4F99-BF72-D3480FABEFB7}" type="pres">
      <dgm:prSet presAssocID="{1140E822-92FA-442E-911E-6D1CB3FCB10F}" presName="txSpace" presStyleCnt="0"/>
      <dgm:spPr/>
    </dgm:pt>
    <dgm:pt modelId="{9935DBC2-BC7C-4580-A058-6FA8A185F975}" type="pres">
      <dgm:prSet presAssocID="{1140E822-92FA-442E-911E-6D1CB3FCB10F}" presName="desTx" presStyleLbl="revTx" presStyleIdx="3" presStyleCnt="4">
        <dgm:presLayoutVars/>
      </dgm:prSet>
      <dgm:spPr/>
    </dgm:pt>
  </dgm:ptLst>
  <dgm:cxnLst>
    <dgm:cxn modelId="{8A450803-79A3-4158-B070-9955EA64946A}" srcId="{35124E52-C549-486A-BA24-4C634D8C569E}" destId="{B02037C6-6C63-459C-96FC-69A7C922724C}" srcOrd="0" destOrd="0" parTransId="{E096147B-E9F4-4850-A18B-E9409FCA1960}" sibTransId="{2A78227B-AA8A-452B-9E8A-7D77547BB75D}"/>
    <dgm:cxn modelId="{BE6DAB35-3186-43A7-A671-052161BDE1D9}" srcId="{35124E52-C549-486A-BA24-4C634D8C569E}" destId="{1140E822-92FA-442E-911E-6D1CB3FCB10F}" srcOrd="1" destOrd="0" parTransId="{DF852E2F-68F7-4C8E-A562-77472DEAC214}" sibTransId="{B43ACB1D-E472-4B56-A1D4-14797FBA51FC}"/>
    <dgm:cxn modelId="{E2B22F44-CD63-48B4-A43F-46E61AB92A42}" type="presOf" srcId="{B02037C6-6C63-459C-96FC-69A7C922724C}" destId="{06FE09AF-49C8-4E53-B74B-8F4E3A4F170C}" srcOrd="0" destOrd="0" presId="urn:microsoft.com/office/officeart/2018/2/layout/IconLabelDescriptionList"/>
    <dgm:cxn modelId="{5BE1E264-DE3C-4E75-9730-2B7ED8642D8C}" srcId="{1140E822-92FA-442E-911E-6D1CB3FCB10F}" destId="{84FE1FA0-C97A-4951-8FAA-B145809A8339}" srcOrd="0" destOrd="0" parTransId="{175BF69F-9E08-499C-9538-27AEBDFBDE9E}" sibTransId="{A8FF8C35-73F4-4080-AAB1-84A33402CDBD}"/>
    <dgm:cxn modelId="{551EA475-D06C-48DC-9FC5-B04E75502C56}" srcId="{1140E822-92FA-442E-911E-6D1CB3FCB10F}" destId="{AB21022F-0A97-4D0C-B709-033DD6F7F632}" srcOrd="1" destOrd="0" parTransId="{8EDC5627-BD66-463F-BC22-67DE88A3C2CB}" sibTransId="{6B6BA388-61E5-4912-84A0-E6FDD07DF727}"/>
    <dgm:cxn modelId="{96D0B59D-7BDF-4A4C-94D9-EC08D3C05AC3}" type="presOf" srcId="{1140E822-92FA-442E-911E-6D1CB3FCB10F}" destId="{049030AE-78D8-4706-ADBE-3F1C45609A61}" srcOrd="0" destOrd="0" presId="urn:microsoft.com/office/officeart/2018/2/layout/IconLabelDescriptionList"/>
    <dgm:cxn modelId="{7617ACAF-3CDC-4EB3-9511-DDE2FFF6E540}" type="presOf" srcId="{AB21022F-0A97-4D0C-B709-033DD6F7F632}" destId="{9935DBC2-BC7C-4580-A058-6FA8A185F975}" srcOrd="0" destOrd="1" presId="urn:microsoft.com/office/officeart/2018/2/layout/IconLabelDescriptionList"/>
    <dgm:cxn modelId="{1B0102DD-9014-4F82-9196-6FE8EF2BA47E}" type="presOf" srcId="{84FE1FA0-C97A-4951-8FAA-B145809A8339}" destId="{9935DBC2-BC7C-4580-A058-6FA8A185F975}" srcOrd="0" destOrd="0" presId="urn:microsoft.com/office/officeart/2018/2/layout/IconLabelDescriptionList"/>
    <dgm:cxn modelId="{9E3B4CF0-9321-4284-8971-81C9C1EB307F}" type="presOf" srcId="{35124E52-C549-486A-BA24-4C634D8C569E}" destId="{313555CA-380B-48BA-A179-3D6375EFEA5A}" srcOrd="0" destOrd="0" presId="urn:microsoft.com/office/officeart/2018/2/layout/IconLabelDescriptionList"/>
    <dgm:cxn modelId="{E929358E-5A1D-4F53-9012-67BF3F6FD0BC}" type="presParOf" srcId="{313555CA-380B-48BA-A179-3D6375EFEA5A}" destId="{550E0E28-D30F-41B1-9669-DF2A0043ADC8}" srcOrd="0" destOrd="0" presId="urn:microsoft.com/office/officeart/2018/2/layout/IconLabelDescriptionList"/>
    <dgm:cxn modelId="{2EA05FFC-7042-410D-9C94-EF517569CF87}" type="presParOf" srcId="{550E0E28-D30F-41B1-9669-DF2A0043ADC8}" destId="{F7F186EF-566C-4FF2-A7F4-1D0028FF6BD4}" srcOrd="0" destOrd="0" presId="urn:microsoft.com/office/officeart/2018/2/layout/IconLabelDescriptionList"/>
    <dgm:cxn modelId="{C07A3A2F-9B97-44C6-8451-38B38AD16AFB}" type="presParOf" srcId="{550E0E28-D30F-41B1-9669-DF2A0043ADC8}" destId="{A37B8005-A9AD-47A6-A1AC-9CE190325838}" srcOrd="1" destOrd="0" presId="urn:microsoft.com/office/officeart/2018/2/layout/IconLabelDescriptionList"/>
    <dgm:cxn modelId="{505A6FA4-CBCB-4EDE-AC40-22F4E0602379}" type="presParOf" srcId="{550E0E28-D30F-41B1-9669-DF2A0043ADC8}" destId="{06FE09AF-49C8-4E53-B74B-8F4E3A4F170C}" srcOrd="2" destOrd="0" presId="urn:microsoft.com/office/officeart/2018/2/layout/IconLabelDescriptionList"/>
    <dgm:cxn modelId="{12364631-EE73-4D08-8A61-E530FA48CBD6}" type="presParOf" srcId="{550E0E28-D30F-41B1-9669-DF2A0043ADC8}" destId="{2A3238C3-FC5D-47A7-A0FE-AD6573115A62}" srcOrd="3" destOrd="0" presId="urn:microsoft.com/office/officeart/2018/2/layout/IconLabelDescriptionList"/>
    <dgm:cxn modelId="{D2FE3EEB-C1D7-4339-905A-792BED7CC140}" type="presParOf" srcId="{550E0E28-D30F-41B1-9669-DF2A0043ADC8}" destId="{81326D86-491C-40FE-A042-FE727C3CB17D}" srcOrd="4" destOrd="0" presId="urn:microsoft.com/office/officeart/2018/2/layout/IconLabelDescriptionList"/>
    <dgm:cxn modelId="{70A87D4A-2EE5-41BA-A55D-270AE0EB03B7}" type="presParOf" srcId="{313555CA-380B-48BA-A179-3D6375EFEA5A}" destId="{09BF58E2-CB7F-49F1-8981-27A5EE911352}" srcOrd="1" destOrd="0" presId="urn:microsoft.com/office/officeart/2018/2/layout/IconLabelDescriptionList"/>
    <dgm:cxn modelId="{B3756EE0-36AF-41C9-92F2-337EB89DE348}" type="presParOf" srcId="{313555CA-380B-48BA-A179-3D6375EFEA5A}" destId="{F2B1E540-08E3-4953-9432-8EF90EA6D1DD}" srcOrd="2" destOrd="0" presId="urn:microsoft.com/office/officeart/2018/2/layout/IconLabelDescriptionList"/>
    <dgm:cxn modelId="{212D7414-302D-4EDC-B25B-51C999136179}" type="presParOf" srcId="{F2B1E540-08E3-4953-9432-8EF90EA6D1DD}" destId="{D3A51C8C-7E75-433B-A604-9AFA213BDC9B}" srcOrd="0" destOrd="0" presId="urn:microsoft.com/office/officeart/2018/2/layout/IconLabelDescriptionList"/>
    <dgm:cxn modelId="{5753285E-C38F-4738-BB61-13F78BB8C443}" type="presParOf" srcId="{F2B1E540-08E3-4953-9432-8EF90EA6D1DD}" destId="{E5BEEC96-982C-4F4F-8927-BBB07CAAEC0A}" srcOrd="1" destOrd="0" presId="urn:microsoft.com/office/officeart/2018/2/layout/IconLabelDescriptionList"/>
    <dgm:cxn modelId="{6C0BA99E-C4B1-4961-9F82-4F3DE6A035F5}" type="presParOf" srcId="{F2B1E540-08E3-4953-9432-8EF90EA6D1DD}" destId="{049030AE-78D8-4706-ADBE-3F1C45609A61}" srcOrd="2" destOrd="0" presId="urn:microsoft.com/office/officeart/2018/2/layout/IconLabelDescriptionList"/>
    <dgm:cxn modelId="{86F87442-B1F3-464C-A102-F56436665B6C}" type="presParOf" srcId="{F2B1E540-08E3-4953-9432-8EF90EA6D1DD}" destId="{18A37D57-A18F-4F99-BF72-D3480FABEFB7}" srcOrd="3" destOrd="0" presId="urn:microsoft.com/office/officeart/2018/2/layout/IconLabelDescriptionList"/>
    <dgm:cxn modelId="{0AB94649-D3FB-4541-BED9-493EB3331B79}" type="presParOf" srcId="{F2B1E540-08E3-4953-9432-8EF90EA6D1DD}" destId="{9935DBC2-BC7C-4580-A058-6FA8A185F97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48CE2E-BA5D-4B67-8737-5FE224A4354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28B5C9C-07BA-4317-B13A-B6491027BB11}">
      <dgm:prSet/>
      <dgm:spPr/>
      <dgm:t>
        <a:bodyPr/>
        <a:lstStyle/>
        <a:p>
          <a:r>
            <a:rPr lang="en-US" b="1"/>
            <a:t>TCL(transaction Control Language) : </a:t>
          </a:r>
          <a:r>
            <a:rPr lang="en-US"/>
            <a:t>TCL commands deals with the transaction within the database.</a:t>
          </a:r>
        </a:p>
      </dgm:t>
    </dgm:pt>
    <dgm:pt modelId="{0A50F110-F9BE-4CEE-B046-5DBC9DE9C27A}" type="parTrans" cxnId="{6CD3D8BD-77FE-4E6E-9704-DCEE1CAE6AEC}">
      <dgm:prSet/>
      <dgm:spPr/>
      <dgm:t>
        <a:bodyPr/>
        <a:lstStyle/>
        <a:p>
          <a:endParaRPr lang="en-US"/>
        </a:p>
      </dgm:t>
    </dgm:pt>
    <dgm:pt modelId="{424BDBF0-7579-446C-A1AE-D3405447F480}" type="sibTrans" cxnId="{6CD3D8BD-77FE-4E6E-9704-DCEE1CAE6AEC}">
      <dgm:prSet/>
      <dgm:spPr/>
      <dgm:t>
        <a:bodyPr/>
        <a:lstStyle/>
        <a:p>
          <a:endParaRPr lang="en-US"/>
        </a:p>
      </dgm:t>
    </dgm:pt>
    <dgm:pt modelId="{248E189B-70FF-4536-8629-BA2D492C5107}">
      <dgm:prSet/>
      <dgm:spPr/>
      <dgm:t>
        <a:bodyPr/>
        <a:lstStyle/>
        <a:p>
          <a:r>
            <a:rPr lang="en-US" b="1"/>
            <a:t>Examples of TCL commands:</a:t>
          </a:r>
          <a:endParaRPr lang="en-US"/>
        </a:p>
      </dgm:t>
    </dgm:pt>
    <dgm:pt modelId="{33F345AF-7DA9-488E-8686-C8A3DA77E9CD}" type="parTrans" cxnId="{640CE0F6-7FC2-47B9-B051-0A670A599147}">
      <dgm:prSet/>
      <dgm:spPr/>
      <dgm:t>
        <a:bodyPr/>
        <a:lstStyle/>
        <a:p>
          <a:endParaRPr lang="en-US"/>
        </a:p>
      </dgm:t>
    </dgm:pt>
    <dgm:pt modelId="{28A44ED1-DCFD-44F1-B4F3-4FC0BA91A769}" type="sibTrans" cxnId="{640CE0F6-7FC2-47B9-B051-0A670A599147}">
      <dgm:prSet/>
      <dgm:spPr/>
      <dgm:t>
        <a:bodyPr/>
        <a:lstStyle/>
        <a:p>
          <a:endParaRPr lang="en-US"/>
        </a:p>
      </dgm:t>
    </dgm:pt>
    <dgm:pt modelId="{9AAB1CB8-85A6-4ACF-9680-CB88D9579617}">
      <dgm:prSet/>
      <dgm:spPr/>
      <dgm:t>
        <a:bodyPr/>
        <a:lstStyle/>
        <a:p>
          <a:r>
            <a:rPr lang="en-US" b="1"/>
            <a:t>COMMIT</a:t>
          </a:r>
          <a:r>
            <a:rPr lang="en-US"/>
            <a:t>– commits a Transaction.</a:t>
          </a:r>
        </a:p>
      </dgm:t>
    </dgm:pt>
    <dgm:pt modelId="{359FA9F9-17D3-4F90-A009-077C9703466B}" type="parTrans" cxnId="{AE4A3621-F7EF-4D2A-AD70-157D9EB71030}">
      <dgm:prSet/>
      <dgm:spPr/>
      <dgm:t>
        <a:bodyPr/>
        <a:lstStyle/>
        <a:p>
          <a:endParaRPr lang="en-US"/>
        </a:p>
      </dgm:t>
    </dgm:pt>
    <dgm:pt modelId="{8C831F16-7A58-48D6-B6FB-46C6C93AF64B}" type="sibTrans" cxnId="{AE4A3621-F7EF-4D2A-AD70-157D9EB71030}">
      <dgm:prSet/>
      <dgm:spPr/>
      <dgm:t>
        <a:bodyPr/>
        <a:lstStyle/>
        <a:p>
          <a:endParaRPr lang="en-US"/>
        </a:p>
      </dgm:t>
    </dgm:pt>
    <dgm:pt modelId="{8D988970-DCCF-441A-B47E-78CC818C2F6A}">
      <dgm:prSet/>
      <dgm:spPr/>
      <dgm:t>
        <a:bodyPr/>
        <a:lstStyle/>
        <a:p>
          <a:r>
            <a:rPr lang="en-US" b="1"/>
            <a:t>ROLLBACK</a:t>
          </a:r>
          <a:r>
            <a:rPr lang="en-US"/>
            <a:t>– rollbacks a transaction in case of any error occurs.</a:t>
          </a:r>
        </a:p>
      </dgm:t>
    </dgm:pt>
    <dgm:pt modelId="{76A09C73-D5B7-4E4E-8883-4F462B3EE0CB}" type="parTrans" cxnId="{9A5208EB-1734-4E24-8245-9C3DDD7E7516}">
      <dgm:prSet/>
      <dgm:spPr/>
      <dgm:t>
        <a:bodyPr/>
        <a:lstStyle/>
        <a:p>
          <a:endParaRPr lang="en-US"/>
        </a:p>
      </dgm:t>
    </dgm:pt>
    <dgm:pt modelId="{9EE7A0F3-EBBB-438F-9AC6-11F75B92659B}" type="sibTrans" cxnId="{9A5208EB-1734-4E24-8245-9C3DDD7E7516}">
      <dgm:prSet/>
      <dgm:spPr/>
      <dgm:t>
        <a:bodyPr/>
        <a:lstStyle/>
        <a:p>
          <a:endParaRPr lang="en-US"/>
        </a:p>
      </dgm:t>
    </dgm:pt>
    <dgm:pt modelId="{D5CF1DB6-82E7-42DE-8BB0-78AD89394267}">
      <dgm:prSet/>
      <dgm:spPr/>
      <dgm:t>
        <a:bodyPr/>
        <a:lstStyle/>
        <a:p>
          <a:r>
            <a:rPr lang="en-US" b="1"/>
            <a:t>SAVEPOINT</a:t>
          </a:r>
          <a:r>
            <a:rPr lang="en-US"/>
            <a:t>–sets a savepoint within a transaction.</a:t>
          </a:r>
        </a:p>
      </dgm:t>
    </dgm:pt>
    <dgm:pt modelId="{BA46EBB3-FEB5-4D0D-92EA-B189AEA8E1CB}" type="parTrans" cxnId="{B19858EB-62C4-4F1A-81D6-DEDB4323D899}">
      <dgm:prSet/>
      <dgm:spPr/>
      <dgm:t>
        <a:bodyPr/>
        <a:lstStyle/>
        <a:p>
          <a:endParaRPr lang="en-US"/>
        </a:p>
      </dgm:t>
    </dgm:pt>
    <dgm:pt modelId="{5D3C5138-EBE3-4C9A-8003-AF7A7B6DE974}" type="sibTrans" cxnId="{B19858EB-62C4-4F1A-81D6-DEDB4323D899}">
      <dgm:prSet/>
      <dgm:spPr/>
      <dgm:t>
        <a:bodyPr/>
        <a:lstStyle/>
        <a:p>
          <a:endParaRPr lang="en-US"/>
        </a:p>
      </dgm:t>
    </dgm:pt>
    <dgm:pt modelId="{BCDFAAEC-22AA-4FC7-9581-2F4A2B5EEF23}">
      <dgm:prSet/>
      <dgm:spPr/>
      <dgm:t>
        <a:bodyPr/>
        <a:lstStyle/>
        <a:p>
          <a:r>
            <a:rPr lang="en-US" b="1"/>
            <a:t>SET TRANSACTION</a:t>
          </a:r>
          <a:r>
            <a:rPr lang="en-US"/>
            <a:t>–specify characteristics for the transaction.</a:t>
          </a:r>
        </a:p>
      </dgm:t>
    </dgm:pt>
    <dgm:pt modelId="{8E78FD02-8BF7-4F9A-A0D5-09A2C33A7C2C}" type="parTrans" cxnId="{4A3692E8-BFB9-45D3-A621-887D041B2199}">
      <dgm:prSet/>
      <dgm:spPr/>
      <dgm:t>
        <a:bodyPr/>
        <a:lstStyle/>
        <a:p>
          <a:endParaRPr lang="en-US"/>
        </a:p>
      </dgm:t>
    </dgm:pt>
    <dgm:pt modelId="{81A7A1CA-9847-4C74-A98C-3318DE25D24E}" type="sibTrans" cxnId="{4A3692E8-BFB9-45D3-A621-887D041B2199}">
      <dgm:prSet/>
      <dgm:spPr/>
      <dgm:t>
        <a:bodyPr/>
        <a:lstStyle/>
        <a:p>
          <a:endParaRPr lang="en-US"/>
        </a:p>
      </dgm:t>
    </dgm:pt>
    <dgm:pt modelId="{AEF66539-E99D-490F-B5B1-3AB93DB94351}" type="pres">
      <dgm:prSet presAssocID="{2248CE2E-BA5D-4B67-8737-5FE224A43543}" presName="root" presStyleCnt="0">
        <dgm:presLayoutVars>
          <dgm:dir/>
          <dgm:resizeHandles val="exact"/>
        </dgm:presLayoutVars>
      </dgm:prSet>
      <dgm:spPr/>
    </dgm:pt>
    <dgm:pt modelId="{E51E751C-4FCF-4309-A9CF-54AA003BC3C1}" type="pres">
      <dgm:prSet presAssocID="{328B5C9C-07BA-4317-B13A-B6491027BB11}" presName="compNode" presStyleCnt="0"/>
      <dgm:spPr/>
    </dgm:pt>
    <dgm:pt modelId="{4DBBF190-FC5C-497B-81E7-5B9EB1B4816E}" type="pres">
      <dgm:prSet presAssocID="{328B5C9C-07BA-4317-B13A-B6491027BB11}" presName="bgRect" presStyleLbl="bgShp" presStyleIdx="0" presStyleCnt="6"/>
      <dgm:spPr/>
    </dgm:pt>
    <dgm:pt modelId="{EF3DAA03-146B-455C-8760-D284405870E3}" type="pres">
      <dgm:prSet presAssocID="{328B5C9C-07BA-4317-B13A-B6491027BB1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585F18E-AC4C-435D-9B0D-AD98E137680E}" type="pres">
      <dgm:prSet presAssocID="{328B5C9C-07BA-4317-B13A-B6491027BB11}" presName="spaceRect" presStyleCnt="0"/>
      <dgm:spPr/>
    </dgm:pt>
    <dgm:pt modelId="{F9DAB2F7-5472-4156-8D75-847789B4016A}" type="pres">
      <dgm:prSet presAssocID="{328B5C9C-07BA-4317-B13A-B6491027BB11}" presName="parTx" presStyleLbl="revTx" presStyleIdx="0" presStyleCnt="6">
        <dgm:presLayoutVars>
          <dgm:chMax val="0"/>
          <dgm:chPref val="0"/>
        </dgm:presLayoutVars>
      </dgm:prSet>
      <dgm:spPr/>
    </dgm:pt>
    <dgm:pt modelId="{F9D6CFB1-2B92-414D-A156-9DE83D069DAE}" type="pres">
      <dgm:prSet presAssocID="{424BDBF0-7579-446C-A1AE-D3405447F480}" presName="sibTrans" presStyleCnt="0"/>
      <dgm:spPr/>
    </dgm:pt>
    <dgm:pt modelId="{D466B5AB-1967-4A62-8A3B-91930FE587C4}" type="pres">
      <dgm:prSet presAssocID="{248E189B-70FF-4536-8629-BA2D492C5107}" presName="compNode" presStyleCnt="0"/>
      <dgm:spPr/>
    </dgm:pt>
    <dgm:pt modelId="{DD9D59E8-448D-4C0F-A80B-CE2D243FD18A}" type="pres">
      <dgm:prSet presAssocID="{248E189B-70FF-4536-8629-BA2D492C5107}" presName="bgRect" presStyleLbl="bgShp" presStyleIdx="1" presStyleCnt="6"/>
      <dgm:spPr/>
    </dgm:pt>
    <dgm:pt modelId="{98308B65-C497-46A8-973C-1AC9B5DA1F55}" type="pres">
      <dgm:prSet presAssocID="{248E189B-70FF-4536-8629-BA2D492C510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51545DC-1634-41AC-8576-DA05E1AC1D82}" type="pres">
      <dgm:prSet presAssocID="{248E189B-70FF-4536-8629-BA2D492C5107}" presName="spaceRect" presStyleCnt="0"/>
      <dgm:spPr/>
    </dgm:pt>
    <dgm:pt modelId="{6A179B83-1B98-4EBF-AECB-33A1EC4F5F9A}" type="pres">
      <dgm:prSet presAssocID="{248E189B-70FF-4536-8629-BA2D492C5107}" presName="parTx" presStyleLbl="revTx" presStyleIdx="1" presStyleCnt="6">
        <dgm:presLayoutVars>
          <dgm:chMax val="0"/>
          <dgm:chPref val="0"/>
        </dgm:presLayoutVars>
      </dgm:prSet>
      <dgm:spPr/>
    </dgm:pt>
    <dgm:pt modelId="{CE8A1B62-2AAE-49C3-8982-946C9284ABD3}" type="pres">
      <dgm:prSet presAssocID="{28A44ED1-DCFD-44F1-B4F3-4FC0BA91A769}" presName="sibTrans" presStyleCnt="0"/>
      <dgm:spPr/>
    </dgm:pt>
    <dgm:pt modelId="{8DC0176A-50E0-4873-9A5E-B6EBF5CB779F}" type="pres">
      <dgm:prSet presAssocID="{9AAB1CB8-85A6-4ACF-9680-CB88D9579617}" presName="compNode" presStyleCnt="0"/>
      <dgm:spPr/>
    </dgm:pt>
    <dgm:pt modelId="{728BBCED-521C-4924-BCA1-5A46BC091A7A}" type="pres">
      <dgm:prSet presAssocID="{9AAB1CB8-85A6-4ACF-9680-CB88D9579617}" presName="bgRect" presStyleLbl="bgShp" presStyleIdx="2" presStyleCnt="6"/>
      <dgm:spPr/>
    </dgm:pt>
    <dgm:pt modelId="{58F8D1BB-CEEC-4505-B0D2-2F85EEADB8E0}" type="pres">
      <dgm:prSet presAssocID="{9AAB1CB8-85A6-4ACF-9680-CB88D957961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34ABDB65-E489-4F25-AE17-5BADA9B63EFD}" type="pres">
      <dgm:prSet presAssocID="{9AAB1CB8-85A6-4ACF-9680-CB88D9579617}" presName="spaceRect" presStyleCnt="0"/>
      <dgm:spPr/>
    </dgm:pt>
    <dgm:pt modelId="{C6D89607-8440-4309-9E82-4D4068C5C935}" type="pres">
      <dgm:prSet presAssocID="{9AAB1CB8-85A6-4ACF-9680-CB88D9579617}" presName="parTx" presStyleLbl="revTx" presStyleIdx="2" presStyleCnt="6">
        <dgm:presLayoutVars>
          <dgm:chMax val="0"/>
          <dgm:chPref val="0"/>
        </dgm:presLayoutVars>
      </dgm:prSet>
      <dgm:spPr/>
    </dgm:pt>
    <dgm:pt modelId="{56E89110-8622-4859-ACAA-60A724994AC4}" type="pres">
      <dgm:prSet presAssocID="{8C831F16-7A58-48D6-B6FB-46C6C93AF64B}" presName="sibTrans" presStyleCnt="0"/>
      <dgm:spPr/>
    </dgm:pt>
    <dgm:pt modelId="{FE2375B7-ED01-480C-9535-BC1B05E423D5}" type="pres">
      <dgm:prSet presAssocID="{8D988970-DCCF-441A-B47E-78CC818C2F6A}" presName="compNode" presStyleCnt="0"/>
      <dgm:spPr/>
    </dgm:pt>
    <dgm:pt modelId="{CCF316E0-CE09-4FE9-B63A-D903F509C794}" type="pres">
      <dgm:prSet presAssocID="{8D988970-DCCF-441A-B47E-78CC818C2F6A}" presName="bgRect" presStyleLbl="bgShp" presStyleIdx="3" presStyleCnt="6"/>
      <dgm:spPr/>
    </dgm:pt>
    <dgm:pt modelId="{12389436-9A14-43AD-90AD-FCD485695947}" type="pres">
      <dgm:prSet presAssocID="{8D988970-DCCF-441A-B47E-78CC818C2F6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7593290F-842A-4846-9DA3-0575664D2B77}" type="pres">
      <dgm:prSet presAssocID="{8D988970-DCCF-441A-B47E-78CC818C2F6A}" presName="spaceRect" presStyleCnt="0"/>
      <dgm:spPr/>
    </dgm:pt>
    <dgm:pt modelId="{FCA1F7E2-54CA-487B-87DF-D09E7D1F74FB}" type="pres">
      <dgm:prSet presAssocID="{8D988970-DCCF-441A-B47E-78CC818C2F6A}" presName="parTx" presStyleLbl="revTx" presStyleIdx="3" presStyleCnt="6">
        <dgm:presLayoutVars>
          <dgm:chMax val="0"/>
          <dgm:chPref val="0"/>
        </dgm:presLayoutVars>
      </dgm:prSet>
      <dgm:spPr/>
    </dgm:pt>
    <dgm:pt modelId="{9BF82946-CCD3-4AF6-96A1-7DCEC1AFB682}" type="pres">
      <dgm:prSet presAssocID="{9EE7A0F3-EBBB-438F-9AC6-11F75B92659B}" presName="sibTrans" presStyleCnt="0"/>
      <dgm:spPr/>
    </dgm:pt>
    <dgm:pt modelId="{6517E807-8E53-4536-A12F-CEF01A79152C}" type="pres">
      <dgm:prSet presAssocID="{D5CF1DB6-82E7-42DE-8BB0-78AD89394267}" presName="compNode" presStyleCnt="0"/>
      <dgm:spPr/>
    </dgm:pt>
    <dgm:pt modelId="{31FC6961-4EE7-411C-8B57-3A1016775D97}" type="pres">
      <dgm:prSet presAssocID="{D5CF1DB6-82E7-42DE-8BB0-78AD89394267}" presName="bgRect" presStyleLbl="bgShp" presStyleIdx="4" presStyleCnt="6"/>
      <dgm:spPr/>
    </dgm:pt>
    <dgm:pt modelId="{A0D39FA3-B484-4456-934D-0CA29B054602}" type="pres">
      <dgm:prSet presAssocID="{D5CF1DB6-82E7-42DE-8BB0-78AD8939426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6CF9FE4B-0751-4480-8FDB-E6E40736D437}" type="pres">
      <dgm:prSet presAssocID="{D5CF1DB6-82E7-42DE-8BB0-78AD89394267}" presName="spaceRect" presStyleCnt="0"/>
      <dgm:spPr/>
    </dgm:pt>
    <dgm:pt modelId="{36457FE0-94B1-49C3-9AA5-A731CBCD171C}" type="pres">
      <dgm:prSet presAssocID="{D5CF1DB6-82E7-42DE-8BB0-78AD89394267}" presName="parTx" presStyleLbl="revTx" presStyleIdx="4" presStyleCnt="6">
        <dgm:presLayoutVars>
          <dgm:chMax val="0"/>
          <dgm:chPref val="0"/>
        </dgm:presLayoutVars>
      </dgm:prSet>
      <dgm:spPr/>
    </dgm:pt>
    <dgm:pt modelId="{4A2EF67A-B55A-4A69-9DB5-B99327541570}" type="pres">
      <dgm:prSet presAssocID="{5D3C5138-EBE3-4C9A-8003-AF7A7B6DE974}" presName="sibTrans" presStyleCnt="0"/>
      <dgm:spPr/>
    </dgm:pt>
    <dgm:pt modelId="{864ABC9A-E928-45F4-A185-51BE7CDFDA39}" type="pres">
      <dgm:prSet presAssocID="{BCDFAAEC-22AA-4FC7-9581-2F4A2B5EEF23}" presName="compNode" presStyleCnt="0"/>
      <dgm:spPr/>
    </dgm:pt>
    <dgm:pt modelId="{3C820AC6-9399-40F7-BE6C-25D563CBF3FF}" type="pres">
      <dgm:prSet presAssocID="{BCDFAAEC-22AA-4FC7-9581-2F4A2B5EEF23}" presName="bgRect" presStyleLbl="bgShp" presStyleIdx="5" presStyleCnt="6"/>
      <dgm:spPr/>
    </dgm:pt>
    <dgm:pt modelId="{52A3C236-D06C-4A5E-842D-D147173706CD}" type="pres">
      <dgm:prSet presAssocID="{BCDFAAEC-22AA-4FC7-9581-2F4A2B5EEF2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F20EC0B5-1EF3-423B-867A-B0387DAD7853}" type="pres">
      <dgm:prSet presAssocID="{BCDFAAEC-22AA-4FC7-9581-2F4A2B5EEF23}" presName="spaceRect" presStyleCnt="0"/>
      <dgm:spPr/>
    </dgm:pt>
    <dgm:pt modelId="{6F9733FE-0B38-41E9-99DF-3696F3B27A45}" type="pres">
      <dgm:prSet presAssocID="{BCDFAAEC-22AA-4FC7-9581-2F4A2B5EEF2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E4A3621-F7EF-4D2A-AD70-157D9EB71030}" srcId="{2248CE2E-BA5D-4B67-8737-5FE224A43543}" destId="{9AAB1CB8-85A6-4ACF-9680-CB88D9579617}" srcOrd="2" destOrd="0" parTransId="{359FA9F9-17D3-4F90-A009-077C9703466B}" sibTransId="{8C831F16-7A58-48D6-B6FB-46C6C93AF64B}"/>
    <dgm:cxn modelId="{17D43B40-D5E6-4D03-B403-4ECD4C5E52B0}" type="presOf" srcId="{D5CF1DB6-82E7-42DE-8BB0-78AD89394267}" destId="{36457FE0-94B1-49C3-9AA5-A731CBCD171C}" srcOrd="0" destOrd="0" presId="urn:microsoft.com/office/officeart/2018/2/layout/IconVerticalSolidList"/>
    <dgm:cxn modelId="{D5178074-4FF1-4576-95B4-02D2C13458CD}" type="presOf" srcId="{8D988970-DCCF-441A-B47E-78CC818C2F6A}" destId="{FCA1F7E2-54CA-487B-87DF-D09E7D1F74FB}" srcOrd="0" destOrd="0" presId="urn:microsoft.com/office/officeart/2018/2/layout/IconVerticalSolidList"/>
    <dgm:cxn modelId="{23411F59-5B26-4060-B8CC-FAE6AD1993D3}" type="presOf" srcId="{328B5C9C-07BA-4317-B13A-B6491027BB11}" destId="{F9DAB2F7-5472-4156-8D75-847789B4016A}" srcOrd="0" destOrd="0" presId="urn:microsoft.com/office/officeart/2018/2/layout/IconVerticalSolidList"/>
    <dgm:cxn modelId="{B0797992-BA03-4D10-89B4-CF174B8ED2CB}" type="presOf" srcId="{BCDFAAEC-22AA-4FC7-9581-2F4A2B5EEF23}" destId="{6F9733FE-0B38-41E9-99DF-3696F3B27A45}" srcOrd="0" destOrd="0" presId="urn:microsoft.com/office/officeart/2018/2/layout/IconVerticalSolidList"/>
    <dgm:cxn modelId="{94128894-496C-4A84-A766-AF7BCC2141FF}" type="presOf" srcId="{2248CE2E-BA5D-4B67-8737-5FE224A43543}" destId="{AEF66539-E99D-490F-B5B1-3AB93DB94351}" srcOrd="0" destOrd="0" presId="urn:microsoft.com/office/officeart/2018/2/layout/IconVerticalSolidList"/>
    <dgm:cxn modelId="{6CD3D8BD-77FE-4E6E-9704-DCEE1CAE6AEC}" srcId="{2248CE2E-BA5D-4B67-8737-5FE224A43543}" destId="{328B5C9C-07BA-4317-B13A-B6491027BB11}" srcOrd="0" destOrd="0" parTransId="{0A50F110-F9BE-4CEE-B046-5DBC9DE9C27A}" sibTransId="{424BDBF0-7579-446C-A1AE-D3405447F480}"/>
    <dgm:cxn modelId="{6F60DCD9-DBC3-43AE-B263-A37AE0F40E3D}" type="presOf" srcId="{248E189B-70FF-4536-8629-BA2D492C5107}" destId="{6A179B83-1B98-4EBF-AECB-33A1EC4F5F9A}" srcOrd="0" destOrd="0" presId="urn:microsoft.com/office/officeart/2018/2/layout/IconVerticalSolidList"/>
    <dgm:cxn modelId="{4A3692E8-BFB9-45D3-A621-887D041B2199}" srcId="{2248CE2E-BA5D-4B67-8737-5FE224A43543}" destId="{BCDFAAEC-22AA-4FC7-9581-2F4A2B5EEF23}" srcOrd="5" destOrd="0" parTransId="{8E78FD02-8BF7-4F9A-A0D5-09A2C33A7C2C}" sibTransId="{81A7A1CA-9847-4C74-A98C-3318DE25D24E}"/>
    <dgm:cxn modelId="{9A5208EB-1734-4E24-8245-9C3DDD7E7516}" srcId="{2248CE2E-BA5D-4B67-8737-5FE224A43543}" destId="{8D988970-DCCF-441A-B47E-78CC818C2F6A}" srcOrd="3" destOrd="0" parTransId="{76A09C73-D5B7-4E4E-8883-4F462B3EE0CB}" sibTransId="{9EE7A0F3-EBBB-438F-9AC6-11F75B92659B}"/>
    <dgm:cxn modelId="{B19858EB-62C4-4F1A-81D6-DEDB4323D899}" srcId="{2248CE2E-BA5D-4B67-8737-5FE224A43543}" destId="{D5CF1DB6-82E7-42DE-8BB0-78AD89394267}" srcOrd="4" destOrd="0" parTransId="{BA46EBB3-FEB5-4D0D-92EA-B189AEA8E1CB}" sibTransId="{5D3C5138-EBE3-4C9A-8003-AF7A7B6DE974}"/>
    <dgm:cxn modelId="{640CE0F6-7FC2-47B9-B051-0A670A599147}" srcId="{2248CE2E-BA5D-4B67-8737-5FE224A43543}" destId="{248E189B-70FF-4536-8629-BA2D492C5107}" srcOrd="1" destOrd="0" parTransId="{33F345AF-7DA9-488E-8686-C8A3DA77E9CD}" sibTransId="{28A44ED1-DCFD-44F1-B4F3-4FC0BA91A769}"/>
    <dgm:cxn modelId="{959114FB-A0D8-4E55-BD83-B56FD8102102}" type="presOf" srcId="{9AAB1CB8-85A6-4ACF-9680-CB88D9579617}" destId="{C6D89607-8440-4309-9E82-4D4068C5C935}" srcOrd="0" destOrd="0" presId="urn:microsoft.com/office/officeart/2018/2/layout/IconVerticalSolidList"/>
    <dgm:cxn modelId="{0F9D2021-E91C-433D-95C8-5DB7396C1915}" type="presParOf" srcId="{AEF66539-E99D-490F-B5B1-3AB93DB94351}" destId="{E51E751C-4FCF-4309-A9CF-54AA003BC3C1}" srcOrd="0" destOrd="0" presId="urn:microsoft.com/office/officeart/2018/2/layout/IconVerticalSolidList"/>
    <dgm:cxn modelId="{617FEB45-7ACF-4D07-881D-6473B35FE449}" type="presParOf" srcId="{E51E751C-4FCF-4309-A9CF-54AA003BC3C1}" destId="{4DBBF190-FC5C-497B-81E7-5B9EB1B4816E}" srcOrd="0" destOrd="0" presId="urn:microsoft.com/office/officeart/2018/2/layout/IconVerticalSolidList"/>
    <dgm:cxn modelId="{B1F69A2C-7E98-4FBC-8AB9-8C8E3371EB0A}" type="presParOf" srcId="{E51E751C-4FCF-4309-A9CF-54AA003BC3C1}" destId="{EF3DAA03-146B-455C-8760-D284405870E3}" srcOrd="1" destOrd="0" presId="urn:microsoft.com/office/officeart/2018/2/layout/IconVerticalSolidList"/>
    <dgm:cxn modelId="{58CCD49E-1B3B-4EEE-9729-8E5094B28F37}" type="presParOf" srcId="{E51E751C-4FCF-4309-A9CF-54AA003BC3C1}" destId="{9585F18E-AC4C-435D-9B0D-AD98E137680E}" srcOrd="2" destOrd="0" presId="urn:microsoft.com/office/officeart/2018/2/layout/IconVerticalSolidList"/>
    <dgm:cxn modelId="{4D428031-F4CC-4069-AC60-8295F9D016AF}" type="presParOf" srcId="{E51E751C-4FCF-4309-A9CF-54AA003BC3C1}" destId="{F9DAB2F7-5472-4156-8D75-847789B4016A}" srcOrd="3" destOrd="0" presId="urn:microsoft.com/office/officeart/2018/2/layout/IconVerticalSolidList"/>
    <dgm:cxn modelId="{A35D8314-AC43-4BFF-97AA-63704DB01BFA}" type="presParOf" srcId="{AEF66539-E99D-490F-B5B1-3AB93DB94351}" destId="{F9D6CFB1-2B92-414D-A156-9DE83D069DAE}" srcOrd="1" destOrd="0" presId="urn:microsoft.com/office/officeart/2018/2/layout/IconVerticalSolidList"/>
    <dgm:cxn modelId="{7435131F-C700-4E8D-902A-D77B14440EE7}" type="presParOf" srcId="{AEF66539-E99D-490F-B5B1-3AB93DB94351}" destId="{D466B5AB-1967-4A62-8A3B-91930FE587C4}" srcOrd="2" destOrd="0" presId="urn:microsoft.com/office/officeart/2018/2/layout/IconVerticalSolidList"/>
    <dgm:cxn modelId="{048F5089-C298-4BA3-A0BB-36EDB7C08165}" type="presParOf" srcId="{D466B5AB-1967-4A62-8A3B-91930FE587C4}" destId="{DD9D59E8-448D-4C0F-A80B-CE2D243FD18A}" srcOrd="0" destOrd="0" presId="urn:microsoft.com/office/officeart/2018/2/layout/IconVerticalSolidList"/>
    <dgm:cxn modelId="{3D0DD72B-C719-4806-B2BB-BFADC0760603}" type="presParOf" srcId="{D466B5AB-1967-4A62-8A3B-91930FE587C4}" destId="{98308B65-C497-46A8-973C-1AC9B5DA1F55}" srcOrd="1" destOrd="0" presId="urn:microsoft.com/office/officeart/2018/2/layout/IconVerticalSolidList"/>
    <dgm:cxn modelId="{A70C6F03-932C-4C22-8751-364D8789ABE1}" type="presParOf" srcId="{D466B5AB-1967-4A62-8A3B-91930FE587C4}" destId="{651545DC-1634-41AC-8576-DA05E1AC1D82}" srcOrd="2" destOrd="0" presId="urn:microsoft.com/office/officeart/2018/2/layout/IconVerticalSolidList"/>
    <dgm:cxn modelId="{E134C5B4-9E76-45E7-BA9D-5F652267CE57}" type="presParOf" srcId="{D466B5AB-1967-4A62-8A3B-91930FE587C4}" destId="{6A179B83-1B98-4EBF-AECB-33A1EC4F5F9A}" srcOrd="3" destOrd="0" presId="urn:microsoft.com/office/officeart/2018/2/layout/IconVerticalSolidList"/>
    <dgm:cxn modelId="{1C6237B5-3FFF-4503-9326-402CF85F974B}" type="presParOf" srcId="{AEF66539-E99D-490F-B5B1-3AB93DB94351}" destId="{CE8A1B62-2AAE-49C3-8982-946C9284ABD3}" srcOrd="3" destOrd="0" presId="urn:microsoft.com/office/officeart/2018/2/layout/IconVerticalSolidList"/>
    <dgm:cxn modelId="{3967FC35-555D-4535-890B-F17D18829A49}" type="presParOf" srcId="{AEF66539-E99D-490F-B5B1-3AB93DB94351}" destId="{8DC0176A-50E0-4873-9A5E-B6EBF5CB779F}" srcOrd="4" destOrd="0" presId="urn:microsoft.com/office/officeart/2018/2/layout/IconVerticalSolidList"/>
    <dgm:cxn modelId="{750769E3-C6E8-40ED-854E-0D6B58D6FB03}" type="presParOf" srcId="{8DC0176A-50E0-4873-9A5E-B6EBF5CB779F}" destId="{728BBCED-521C-4924-BCA1-5A46BC091A7A}" srcOrd="0" destOrd="0" presId="urn:microsoft.com/office/officeart/2018/2/layout/IconVerticalSolidList"/>
    <dgm:cxn modelId="{5B917C20-152A-4E2E-8012-ABE4183ADE92}" type="presParOf" srcId="{8DC0176A-50E0-4873-9A5E-B6EBF5CB779F}" destId="{58F8D1BB-CEEC-4505-B0D2-2F85EEADB8E0}" srcOrd="1" destOrd="0" presId="urn:microsoft.com/office/officeart/2018/2/layout/IconVerticalSolidList"/>
    <dgm:cxn modelId="{BA892B9F-53BA-46F4-ADC7-6C654516A71D}" type="presParOf" srcId="{8DC0176A-50E0-4873-9A5E-B6EBF5CB779F}" destId="{34ABDB65-E489-4F25-AE17-5BADA9B63EFD}" srcOrd="2" destOrd="0" presId="urn:microsoft.com/office/officeart/2018/2/layout/IconVerticalSolidList"/>
    <dgm:cxn modelId="{721CCE2F-046F-48DB-917B-683EA11B5A41}" type="presParOf" srcId="{8DC0176A-50E0-4873-9A5E-B6EBF5CB779F}" destId="{C6D89607-8440-4309-9E82-4D4068C5C935}" srcOrd="3" destOrd="0" presId="urn:microsoft.com/office/officeart/2018/2/layout/IconVerticalSolidList"/>
    <dgm:cxn modelId="{6F4A5E33-A896-4428-A1E6-4E91B322B60D}" type="presParOf" srcId="{AEF66539-E99D-490F-B5B1-3AB93DB94351}" destId="{56E89110-8622-4859-ACAA-60A724994AC4}" srcOrd="5" destOrd="0" presId="urn:microsoft.com/office/officeart/2018/2/layout/IconVerticalSolidList"/>
    <dgm:cxn modelId="{AEF43976-7107-476E-B682-C6A94997F498}" type="presParOf" srcId="{AEF66539-E99D-490F-B5B1-3AB93DB94351}" destId="{FE2375B7-ED01-480C-9535-BC1B05E423D5}" srcOrd="6" destOrd="0" presId="urn:microsoft.com/office/officeart/2018/2/layout/IconVerticalSolidList"/>
    <dgm:cxn modelId="{8AF613D2-3A65-4DE7-8E56-C1A78B09F192}" type="presParOf" srcId="{FE2375B7-ED01-480C-9535-BC1B05E423D5}" destId="{CCF316E0-CE09-4FE9-B63A-D903F509C794}" srcOrd="0" destOrd="0" presId="urn:microsoft.com/office/officeart/2018/2/layout/IconVerticalSolidList"/>
    <dgm:cxn modelId="{EE36F0D0-9737-44B2-BC1C-0F71F4EA7716}" type="presParOf" srcId="{FE2375B7-ED01-480C-9535-BC1B05E423D5}" destId="{12389436-9A14-43AD-90AD-FCD485695947}" srcOrd="1" destOrd="0" presId="urn:microsoft.com/office/officeart/2018/2/layout/IconVerticalSolidList"/>
    <dgm:cxn modelId="{C63E2778-7633-4B01-8E56-96449D309CF7}" type="presParOf" srcId="{FE2375B7-ED01-480C-9535-BC1B05E423D5}" destId="{7593290F-842A-4846-9DA3-0575664D2B77}" srcOrd="2" destOrd="0" presId="urn:microsoft.com/office/officeart/2018/2/layout/IconVerticalSolidList"/>
    <dgm:cxn modelId="{9AD7F825-D56A-4549-B9C6-B014BB324992}" type="presParOf" srcId="{FE2375B7-ED01-480C-9535-BC1B05E423D5}" destId="{FCA1F7E2-54CA-487B-87DF-D09E7D1F74FB}" srcOrd="3" destOrd="0" presId="urn:microsoft.com/office/officeart/2018/2/layout/IconVerticalSolidList"/>
    <dgm:cxn modelId="{B8D2F73C-B1E1-413A-AFD8-A68B82A28BCC}" type="presParOf" srcId="{AEF66539-E99D-490F-B5B1-3AB93DB94351}" destId="{9BF82946-CCD3-4AF6-96A1-7DCEC1AFB682}" srcOrd="7" destOrd="0" presId="urn:microsoft.com/office/officeart/2018/2/layout/IconVerticalSolidList"/>
    <dgm:cxn modelId="{E24F00A4-432A-435E-9568-758922EF75F0}" type="presParOf" srcId="{AEF66539-E99D-490F-B5B1-3AB93DB94351}" destId="{6517E807-8E53-4536-A12F-CEF01A79152C}" srcOrd="8" destOrd="0" presId="urn:microsoft.com/office/officeart/2018/2/layout/IconVerticalSolidList"/>
    <dgm:cxn modelId="{425B71C0-3089-4A55-BFBE-0BD612126275}" type="presParOf" srcId="{6517E807-8E53-4536-A12F-CEF01A79152C}" destId="{31FC6961-4EE7-411C-8B57-3A1016775D97}" srcOrd="0" destOrd="0" presId="urn:microsoft.com/office/officeart/2018/2/layout/IconVerticalSolidList"/>
    <dgm:cxn modelId="{9207A189-98CF-409F-A323-7E3A26745E87}" type="presParOf" srcId="{6517E807-8E53-4536-A12F-CEF01A79152C}" destId="{A0D39FA3-B484-4456-934D-0CA29B054602}" srcOrd="1" destOrd="0" presId="urn:microsoft.com/office/officeart/2018/2/layout/IconVerticalSolidList"/>
    <dgm:cxn modelId="{FA03C7AD-F2BA-4E15-AC27-1631B9FC4B8C}" type="presParOf" srcId="{6517E807-8E53-4536-A12F-CEF01A79152C}" destId="{6CF9FE4B-0751-4480-8FDB-E6E40736D437}" srcOrd="2" destOrd="0" presId="urn:microsoft.com/office/officeart/2018/2/layout/IconVerticalSolidList"/>
    <dgm:cxn modelId="{D9DCE03E-E926-40A5-9A09-0168E28F1381}" type="presParOf" srcId="{6517E807-8E53-4536-A12F-CEF01A79152C}" destId="{36457FE0-94B1-49C3-9AA5-A731CBCD171C}" srcOrd="3" destOrd="0" presId="urn:microsoft.com/office/officeart/2018/2/layout/IconVerticalSolidList"/>
    <dgm:cxn modelId="{1C88926F-B7CC-4C13-B9B6-056EA44792A6}" type="presParOf" srcId="{AEF66539-E99D-490F-B5B1-3AB93DB94351}" destId="{4A2EF67A-B55A-4A69-9DB5-B99327541570}" srcOrd="9" destOrd="0" presId="urn:microsoft.com/office/officeart/2018/2/layout/IconVerticalSolidList"/>
    <dgm:cxn modelId="{1E0974B6-EC3D-4312-B8C1-3E42D11E578F}" type="presParOf" srcId="{AEF66539-E99D-490F-B5B1-3AB93DB94351}" destId="{864ABC9A-E928-45F4-A185-51BE7CDFDA39}" srcOrd="10" destOrd="0" presId="urn:microsoft.com/office/officeart/2018/2/layout/IconVerticalSolidList"/>
    <dgm:cxn modelId="{FC5457BE-BD8E-44A2-A962-61AE777BB859}" type="presParOf" srcId="{864ABC9A-E928-45F4-A185-51BE7CDFDA39}" destId="{3C820AC6-9399-40F7-BE6C-25D563CBF3FF}" srcOrd="0" destOrd="0" presId="urn:microsoft.com/office/officeart/2018/2/layout/IconVerticalSolidList"/>
    <dgm:cxn modelId="{7B139897-4192-48D3-AE5B-F5BD11FF8123}" type="presParOf" srcId="{864ABC9A-E928-45F4-A185-51BE7CDFDA39}" destId="{52A3C236-D06C-4A5E-842D-D147173706CD}" srcOrd="1" destOrd="0" presId="urn:microsoft.com/office/officeart/2018/2/layout/IconVerticalSolidList"/>
    <dgm:cxn modelId="{28643507-8134-4EE3-92AD-8E538155B42B}" type="presParOf" srcId="{864ABC9A-E928-45F4-A185-51BE7CDFDA39}" destId="{F20EC0B5-1EF3-423B-867A-B0387DAD7853}" srcOrd="2" destOrd="0" presId="urn:microsoft.com/office/officeart/2018/2/layout/IconVerticalSolidList"/>
    <dgm:cxn modelId="{D2C71A77-0AC2-4B82-96FA-8875F762CE53}" type="presParOf" srcId="{864ABC9A-E928-45F4-A185-51BE7CDFDA39}" destId="{6F9733FE-0B38-41E9-99DF-3696F3B27A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34CFBF-B705-4046-A9F0-E199B2487B1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DF71E1-FA1C-4926-B73D-42260D65BD22}">
      <dgm:prSet/>
      <dgm:spPr/>
      <dgm:t>
        <a:bodyPr/>
        <a:lstStyle/>
        <a:p>
          <a:r>
            <a:rPr lang="en-IN"/>
            <a:t>The DROP TABLE statement is used to drop an existing table in a database.</a:t>
          </a:r>
          <a:endParaRPr lang="en-US"/>
        </a:p>
      </dgm:t>
    </dgm:pt>
    <dgm:pt modelId="{2078E9DB-7FB2-41C1-96CB-252D94C330B3}" type="parTrans" cxnId="{94C1D3AF-E40E-4557-ACCC-A9D2371C1C5B}">
      <dgm:prSet/>
      <dgm:spPr/>
      <dgm:t>
        <a:bodyPr/>
        <a:lstStyle/>
        <a:p>
          <a:endParaRPr lang="en-US"/>
        </a:p>
      </dgm:t>
    </dgm:pt>
    <dgm:pt modelId="{DCC4BEE8-4F93-48F7-85C9-15EE06B87750}" type="sibTrans" cxnId="{94C1D3AF-E40E-4557-ACCC-A9D2371C1C5B}">
      <dgm:prSet/>
      <dgm:spPr/>
      <dgm:t>
        <a:bodyPr/>
        <a:lstStyle/>
        <a:p>
          <a:endParaRPr lang="en-US"/>
        </a:p>
      </dgm:t>
    </dgm:pt>
    <dgm:pt modelId="{6859FB07-74DE-4C4B-8552-65E822BDFA99}">
      <dgm:prSet/>
      <dgm:spPr/>
      <dgm:t>
        <a:bodyPr/>
        <a:lstStyle/>
        <a:p>
          <a:r>
            <a:rPr lang="en-IN"/>
            <a:t>Syntax</a:t>
          </a:r>
          <a:endParaRPr lang="en-US"/>
        </a:p>
      </dgm:t>
    </dgm:pt>
    <dgm:pt modelId="{A930EBD2-E4DA-4120-A248-750EA86E4E1A}" type="parTrans" cxnId="{F88BB71C-A52C-4404-82E8-3F579BD7A104}">
      <dgm:prSet/>
      <dgm:spPr/>
      <dgm:t>
        <a:bodyPr/>
        <a:lstStyle/>
        <a:p>
          <a:endParaRPr lang="en-US"/>
        </a:p>
      </dgm:t>
    </dgm:pt>
    <dgm:pt modelId="{4A5A2FE5-6D48-4B27-B594-49BB5BAD5BFF}" type="sibTrans" cxnId="{F88BB71C-A52C-4404-82E8-3F579BD7A104}">
      <dgm:prSet/>
      <dgm:spPr/>
      <dgm:t>
        <a:bodyPr/>
        <a:lstStyle/>
        <a:p>
          <a:endParaRPr lang="en-US"/>
        </a:p>
      </dgm:t>
    </dgm:pt>
    <dgm:pt modelId="{3695A13C-EBE5-472F-934D-700C7B195471}">
      <dgm:prSet/>
      <dgm:spPr/>
      <dgm:t>
        <a:bodyPr/>
        <a:lstStyle/>
        <a:p>
          <a:r>
            <a:rPr lang="en-IN"/>
            <a:t>DROP TABLE </a:t>
          </a:r>
          <a:r>
            <a:rPr lang="en-IN" i="1"/>
            <a:t>table_name</a:t>
          </a:r>
          <a:r>
            <a:rPr lang="en-IN"/>
            <a:t>;</a:t>
          </a:r>
          <a:endParaRPr lang="en-US"/>
        </a:p>
      </dgm:t>
    </dgm:pt>
    <dgm:pt modelId="{A0A44884-6DD6-4422-80FF-44B847082E4D}" type="parTrans" cxnId="{6B64775D-1AB7-44B1-AC76-E1D37D1BFE47}">
      <dgm:prSet/>
      <dgm:spPr/>
      <dgm:t>
        <a:bodyPr/>
        <a:lstStyle/>
        <a:p>
          <a:endParaRPr lang="en-US"/>
        </a:p>
      </dgm:t>
    </dgm:pt>
    <dgm:pt modelId="{7B34DA0B-4119-4096-8000-2E1FE9CA66C7}" type="sibTrans" cxnId="{6B64775D-1AB7-44B1-AC76-E1D37D1BFE47}">
      <dgm:prSet/>
      <dgm:spPr/>
      <dgm:t>
        <a:bodyPr/>
        <a:lstStyle/>
        <a:p>
          <a:endParaRPr lang="en-US"/>
        </a:p>
      </dgm:t>
    </dgm:pt>
    <dgm:pt modelId="{B3CE4D67-D791-488D-8068-4FEA576BF473}">
      <dgm:prSet/>
      <dgm:spPr/>
      <dgm:t>
        <a:bodyPr/>
        <a:lstStyle/>
        <a:p>
          <a:r>
            <a:rPr lang="en-IN" b="1"/>
            <a:t>Note:</a:t>
          </a:r>
          <a:r>
            <a:rPr lang="en-IN"/>
            <a:t> Deleting a table will result in loss of complete information stored in the table!</a:t>
          </a:r>
          <a:endParaRPr lang="en-US"/>
        </a:p>
      </dgm:t>
    </dgm:pt>
    <dgm:pt modelId="{A5BFF22E-7527-4F62-80DD-E61987D55708}" type="parTrans" cxnId="{D15ED2BC-4318-4EC2-BBC4-710246C1315B}">
      <dgm:prSet/>
      <dgm:spPr/>
      <dgm:t>
        <a:bodyPr/>
        <a:lstStyle/>
        <a:p>
          <a:endParaRPr lang="en-US"/>
        </a:p>
      </dgm:t>
    </dgm:pt>
    <dgm:pt modelId="{966DC4AD-2F50-4145-A911-077276BA3933}" type="sibTrans" cxnId="{D15ED2BC-4318-4EC2-BBC4-710246C1315B}">
      <dgm:prSet/>
      <dgm:spPr/>
      <dgm:t>
        <a:bodyPr/>
        <a:lstStyle/>
        <a:p>
          <a:endParaRPr lang="en-US"/>
        </a:p>
      </dgm:t>
    </dgm:pt>
    <dgm:pt modelId="{ED26FF45-1F9E-44BD-B0CE-3B164A74F6C1}">
      <dgm:prSet/>
      <dgm:spPr/>
      <dgm:t>
        <a:bodyPr/>
        <a:lstStyle/>
        <a:p>
          <a:r>
            <a:rPr lang="en-IN"/>
            <a:t>Example:</a:t>
          </a:r>
          <a:endParaRPr lang="en-US"/>
        </a:p>
      </dgm:t>
    </dgm:pt>
    <dgm:pt modelId="{6F3EEBE4-57D7-4C73-91F4-42523BE4C35E}" type="parTrans" cxnId="{DD7663B7-C73B-4240-9029-1FF174F6693A}">
      <dgm:prSet/>
      <dgm:spPr/>
      <dgm:t>
        <a:bodyPr/>
        <a:lstStyle/>
        <a:p>
          <a:endParaRPr lang="en-US"/>
        </a:p>
      </dgm:t>
    </dgm:pt>
    <dgm:pt modelId="{4BF5BF40-DAF8-4405-94C4-DF6C16D80A9D}" type="sibTrans" cxnId="{DD7663B7-C73B-4240-9029-1FF174F6693A}">
      <dgm:prSet/>
      <dgm:spPr/>
      <dgm:t>
        <a:bodyPr/>
        <a:lstStyle/>
        <a:p>
          <a:endParaRPr lang="en-US"/>
        </a:p>
      </dgm:t>
    </dgm:pt>
    <dgm:pt modelId="{7C7B5E15-64DD-4B74-92E9-834E36664BA3}">
      <dgm:prSet/>
      <dgm:spPr/>
      <dgm:t>
        <a:bodyPr/>
        <a:lstStyle/>
        <a:p>
          <a:r>
            <a:rPr lang="en-IN"/>
            <a:t>DROP TABLE team;</a:t>
          </a:r>
          <a:endParaRPr lang="en-US"/>
        </a:p>
      </dgm:t>
    </dgm:pt>
    <dgm:pt modelId="{3BAC4369-FA64-4589-86EB-7DB5CA9F5DF6}" type="parTrans" cxnId="{8836F60D-BAE0-49E0-A241-52258C4BE598}">
      <dgm:prSet/>
      <dgm:spPr/>
      <dgm:t>
        <a:bodyPr/>
        <a:lstStyle/>
        <a:p>
          <a:endParaRPr lang="en-US"/>
        </a:p>
      </dgm:t>
    </dgm:pt>
    <dgm:pt modelId="{F5FB3BEC-8D60-4524-B7B1-938B7EA4C6B4}" type="sibTrans" cxnId="{8836F60D-BAE0-49E0-A241-52258C4BE598}">
      <dgm:prSet/>
      <dgm:spPr/>
      <dgm:t>
        <a:bodyPr/>
        <a:lstStyle/>
        <a:p>
          <a:endParaRPr lang="en-US"/>
        </a:p>
      </dgm:t>
    </dgm:pt>
    <dgm:pt modelId="{3CAC0268-95EA-42E7-9772-73F745797C02}" type="pres">
      <dgm:prSet presAssocID="{9B34CFBF-B705-4046-A9F0-E199B2487B1E}" presName="vert0" presStyleCnt="0">
        <dgm:presLayoutVars>
          <dgm:dir/>
          <dgm:animOne val="branch"/>
          <dgm:animLvl val="lvl"/>
        </dgm:presLayoutVars>
      </dgm:prSet>
      <dgm:spPr/>
    </dgm:pt>
    <dgm:pt modelId="{15E1B0D4-DB13-40D7-AB28-1FB6F7C54D23}" type="pres">
      <dgm:prSet presAssocID="{45DF71E1-FA1C-4926-B73D-42260D65BD22}" presName="thickLine" presStyleLbl="alignNode1" presStyleIdx="0" presStyleCnt="6"/>
      <dgm:spPr/>
    </dgm:pt>
    <dgm:pt modelId="{0D215EFA-BB6C-4609-A764-67BF591AD8DC}" type="pres">
      <dgm:prSet presAssocID="{45DF71E1-FA1C-4926-B73D-42260D65BD22}" presName="horz1" presStyleCnt="0"/>
      <dgm:spPr/>
    </dgm:pt>
    <dgm:pt modelId="{4A6348E8-7057-4962-80BF-E7262ECA5ED6}" type="pres">
      <dgm:prSet presAssocID="{45DF71E1-FA1C-4926-B73D-42260D65BD22}" presName="tx1" presStyleLbl="revTx" presStyleIdx="0" presStyleCnt="6"/>
      <dgm:spPr/>
    </dgm:pt>
    <dgm:pt modelId="{94F237E7-4900-4512-A653-FDA20B219BDF}" type="pres">
      <dgm:prSet presAssocID="{45DF71E1-FA1C-4926-B73D-42260D65BD22}" presName="vert1" presStyleCnt="0"/>
      <dgm:spPr/>
    </dgm:pt>
    <dgm:pt modelId="{12685D74-98FA-44DD-AF25-6407FFF517E5}" type="pres">
      <dgm:prSet presAssocID="{6859FB07-74DE-4C4B-8552-65E822BDFA99}" presName="thickLine" presStyleLbl="alignNode1" presStyleIdx="1" presStyleCnt="6"/>
      <dgm:spPr/>
    </dgm:pt>
    <dgm:pt modelId="{50A7CEA1-378C-4847-BAE9-D61E091D83C7}" type="pres">
      <dgm:prSet presAssocID="{6859FB07-74DE-4C4B-8552-65E822BDFA99}" presName="horz1" presStyleCnt="0"/>
      <dgm:spPr/>
    </dgm:pt>
    <dgm:pt modelId="{C3C3CB7B-7A0D-4E6A-AE2B-75ECD1FCB3E8}" type="pres">
      <dgm:prSet presAssocID="{6859FB07-74DE-4C4B-8552-65E822BDFA99}" presName="tx1" presStyleLbl="revTx" presStyleIdx="1" presStyleCnt="6"/>
      <dgm:spPr/>
    </dgm:pt>
    <dgm:pt modelId="{138EC784-4CF8-4E0D-8D0A-8B48FA686284}" type="pres">
      <dgm:prSet presAssocID="{6859FB07-74DE-4C4B-8552-65E822BDFA99}" presName="vert1" presStyleCnt="0"/>
      <dgm:spPr/>
    </dgm:pt>
    <dgm:pt modelId="{9D0C8220-A250-4C9B-B56E-0C1C0B90A4AC}" type="pres">
      <dgm:prSet presAssocID="{3695A13C-EBE5-472F-934D-700C7B195471}" presName="thickLine" presStyleLbl="alignNode1" presStyleIdx="2" presStyleCnt="6"/>
      <dgm:spPr/>
    </dgm:pt>
    <dgm:pt modelId="{47FDAF68-6825-46D7-96AA-77BEB73E0CF2}" type="pres">
      <dgm:prSet presAssocID="{3695A13C-EBE5-472F-934D-700C7B195471}" presName="horz1" presStyleCnt="0"/>
      <dgm:spPr/>
    </dgm:pt>
    <dgm:pt modelId="{8DECEF5C-B551-4C00-9BD6-DEA86B7FEDE8}" type="pres">
      <dgm:prSet presAssocID="{3695A13C-EBE5-472F-934D-700C7B195471}" presName="tx1" presStyleLbl="revTx" presStyleIdx="2" presStyleCnt="6"/>
      <dgm:spPr/>
    </dgm:pt>
    <dgm:pt modelId="{ABE28880-1856-45F5-80F8-829B138BE4D6}" type="pres">
      <dgm:prSet presAssocID="{3695A13C-EBE5-472F-934D-700C7B195471}" presName="vert1" presStyleCnt="0"/>
      <dgm:spPr/>
    </dgm:pt>
    <dgm:pt modelId="{88FCB727-45DE-4744-8C43-0FF65D0869A9}" type="pres">
      <dgm:prSet presAssocID="{B3CE4D67-D791-488D-8068-4FEA576BF473}" presName="thickLine" presStyleLbl="alignNode1" presStyleIdx="3" presStyleCnt="6"/>
      <dgm:spPr/>
    </dgm:pt>
    <dgm:pt modelId="{A47240ED-1548-48A8-B18C-BFAEDC21696D}" type="pres">
      <dgm:prSet presAssocID="{B3CE4D67-D791-488D-8068-4FEA576BF473}" presName="horz1" presStyleCnt="0"/>
      <dgm:spPr/>
    </dgm:pt>
    <dgm:pt modelId="{4B87EA89-0222-42D7-AF61-6B04D24F24C1}" type="pres">
      <dgm:prSet presAssocID="{B3CE4D67-D791-488D-8068-4FEA576BF473}" presName="tx1" presStyleLbl="revTx" presStyleIdx="3" presStyleCnt="6"/>
      <dgm:spPr/>
    </dgm:pt>
    <dgm:pt modelId="{3E35CA36-4481-4FCC-8766-F14E51009D17}" type="pres">
      <dgm:prSet presAssocID="{B3CE4D67-D791-488D-8068-4FEA576BF473}" presName="vert1" presStyleCnt="0"/>
      <dgm:spPr/>
    </dgm:pt>
    <dgm:pt modelId="{AA5A6FF6-6162-4949-9991-16592841C852}" type="pres">
      <dgm:prSet presAssocID="{ED26FF45-1F9E-44BD-B0CE-3B164A74F6C1}" presName="thickLine" presStyleLbl="alignNode1" presStyleIdx="4" presStyleCnt="6"/>
      <dgm:spPr/>
    </dgm:pt>
    <dgm:pt modelId="{8239C4DF-E7AB-4C4F-9CBD-937DCE9B7DA4}" type="pres">
      <dgm:prSet presAssocID="{ED26FF45-1F9E-44BD-B0CE-3B164A74F6C1}" presName="horz1" presStyleCnt="0"/>
      <dgm:spPr/>
    </dgm:pt>
    <dgm:pt modelId="{4B45E241-4FC9-4486-88FA-583FFF80FFB5}" type="pres">
      <dgm:prSet presAssocID="{ED26FF45-1F9E-44BD-B0CE-3B164A74F6C1}" presName="tx1" presStyleLbl="revTx" presStyleIdx="4" presStyleCnt="6"/>
      <dgm:spPr/>
    </dgm:pt>
    <dgm:pt modelId="{22B8E682-A908-4887-88DD-E115BBE2A318}" type="pres">
      <dgm:prSet presAssocID="{ED26FF45-1F9E-44BD-B0CE-3B164A74F6C1}" presName="vert1" presStyleCnt="0"/>
      <dgm:spPr/>
    </dgm:pt>
    <dgm:pt modelId="{83BFB8BD-4E9F-4779-84BB-21D6A4069CCA}" type="pres">
      <dgm:prSet presAssocID="{7C7B5E15-64DD-4B74-92E9-834E36664BA3}" presName="thickLine" presStyleLbl="alignNode1" presStyleIdx="5" presStyleCnt="6"/>
      <dgm:spPr/>
    </dgm:pt>
    <dgm:pt modelId="{9C6D8FCE-F5C1-4AB8-87CD-EF60B8061B2A}" type="pres">
      <dgm:prSet presAssocID="{7C7B5E15-64DD-4B74-92E9-834E36664BA3}" presName="horz1" presStyleCnt="0"/>
      <dgm:spPr/>
    </dgm:pt>
    <dgm:pt modelId="{1EFD9537-A09B-4164-98AF-4CED309F7171}" type="pres">
      <dgm:prSet presAssocID="{7C7B5E15-64DD-4B74-92E9-834E36664BA3}" presName="tx1" presStyleLbl="revTx" presStyleIdx="5" presStyleCnt="6"/>
      <dgm:spPr/>
    </dgm:pt>
    <dgm:pt modelId="{F7F7056F-5331-46C7-8F90-0DBEE17D6B84}" type="pres">
      <dgm:prSet presAssocID="{7C7B5E15-64DD-4B74-92E9-834E36664BA3}" presName="vert1" presStyleCnt="0"/>
      <dgm:spPr/>
    </dgm:pt>
  </dgm:ptLst>
  <dgm:cxnLst>
    <dgm:cxn modelId="{8836F60D-BAE0-49E0-A241-52258C4BE598}" srcId="{9B34CFBF-B705-4046-A9F0-E199B2487B1E}" destId="{7C7B5E15-64DD-4B74-92E9-834E36664BA3}" srcOrd="5" destOrd="0" parTransId="{3BAC4369-FA64-4589-86EB-7DB5CA9F5DF6}" sibTransId="{F5FB3BEC-8D60-4524-B7B1-938B7EA4C6B4}"/>
    <dgm:cxn modelId="{268A290E-1C4B-43DA-9C3C-C17270418B4A}" type="presOf" srcId="{B3CE4D67-D791-488D-8068-4FEA576BF473}" destId="{4B87EA89-0222-42D7-AF61-6B04D24F24C1}" srcOrd="0" destOrd="0" presId="urn:microsoft.com/office/officeart/2008/layout/LinedList"/>
    <dgm:cxn modelId="{F88BB71C-A52C-4404-82E8-3F579BD7A104}" srcId="{9B34CFBF-B705-4046-A9F0-E199B2487B1E}" destId="{6859FB07-74DE-4C4B-8552-65E822BDFA99}" srcOrd="1" destOrd="0" parTransId="{A930EBD2-E4DA-4120-A248-750EA86E4E1A}" sibTransId="{4A5A2FE5-6D48-4B27-B594-49BB5BAD5BFF}"/>
    <dgm:cxn modelId="{026D0F3A-DD9E-41BD-A9FA-9E77DF946E03}" type="presOf" srcId="{45DF71E1-FA1C-4926-B73D-42260D65BD22}" destId="{4A6348E8-7057-4962-80BF-E7262ECA5ED6}" srcOrd="0" destOrd="0" presId="urn:microsoft.com/office/officeart/2008/layout/LinedList"/>
    <dgm:cxn modelId="{6B64775D-1AB7-44B1-AC76-E1D37D1BFE47}" srcId="{9B34CFBF-B705-4046-A9F0-E199B2487B1E}" destId="{3695A13C-EBE5-472F-934D-700C7B195471}" srcOrd="2" destOrd="0" parTransId="{A0A44884-6DD6-4422-80FF-44B847082E4D}" sibTransId="{7B34DA0B-4119-4096-8000-2E1FE9CA66C7}"/>
    <dgm:cxn modelId="{F353D264-5211-46D0-B53C-CEE421BE8B6B}" type="presOf" srcId="{6859FB07-74DE-4C4B-8552-65E822BDFA99}" destId="{C3C3CB7B-7A0D-4E6A-AE2B-75ECD1FCB3E8}" srcOrd="0" destOrd="0" presId="urn:microsoft.com/office/officeart/2008/layout/LinedList"/>
    <dgm:cxn modelId="{589F086E-ABCA-4C97-A044-7355431E0C21}" type="presOf" srcId="{7C7B5E15-64DD-4B74-92E9-834E36664BA3}" destId="{1EFD9537-A09B-4164-98AF-4CED309F7171}" srcOrd="0" destOrd="0" presId="urn:microsoft.com/office/officeart/2008/layout/LinedList"/>
    <dgm:cxn modelId="{145B7C4F-B48A-4790-B961-EF2F6C891ABA}" type="presOf" srcId="{9B34CFBF-B705-4046-A9F0-E199B2487B1E}" destId="{3CAC0268-95EA-42E7-9772-73F745797C02}" srcOrd="0" destOrd="0" presId="urn:microsoft.com/office/officeart/2008/layout/LinedList"/>
    <dgm:cxn modelId="{F7147089-4291-4649-8492-F48893E7275D}" type="presOf" srcId="{ED26FF45-1F9E-44BD-B0CE-3B164A74F6C1}" destId="{4B45E241-4FC9-4486-88FA-583FFF80FFB5}" srcOrd="0" destOrd="0" presId="urn:microsoft.com/office/officeart/2008/layout/LinedList"/>
    <dgm:cxn modelId="{94C1D3AF-E40E-4557-ACCC-A9D2371C1C5B}" srcId="{9B34CFBF-B705-4046-A9F0-E199B2487B1E}" destId="{45DF71E1-FA1C-4926-B73D-42260D65BD22}" srcOrd="0" destOrd="0" parTransId="{2078E9DB-7FB2-41C1-96CB-252D94C330B3}" sibTransId="{DCC4BEE8-4F93-48F7-85C9-15EE06B87750}"/>
    <dgm:cxn modelId="{DD7663B7-C73B-4240-9029-1FF174F6693A}" srcId="{9B34CFBF-B705-4046-A9F0-E199B2487B1E}" destId="{ED26FF45-1F9E-44BD-B0CE-3B164A74F6C1}" srcOrd="4" destOrd="0" parTransId="{6F3EEBE4-57D7-4C73-91F4-42523BE4C35E}" sibTransId="{4BF5BF40-DAF8-4405-94C4-DF6C16D80A9D}"/>
    <dgm:cxn modelId="{D15ED2BC-4318-4EC2-BBC4-710246C1315B}" srcId="{9B34CFBF-B705-4046-A9F0-E199B2487B1E}" destId="{B3CE4D67-D791-488D-8068-4FEA576BF473}" srcOrd="3" destOrd="0" parTransId="{A5BFF22E-7527-4F62-80DD-E61987D55708}" sibTransId="{966DC4AD-2F50-4145-A911-077276BA3933}"/>
    <dgm:cxn modelId="{D57B66EB-F001-4AAD-8FF6-42DB7BF7B1A5}" type="presOf" srcId="{3695A13C-EBE5-472F-934D-700C7B195471}" destId="{8DECEF5C-B551-4C00-9BD6-DEA86B7FEDE8}" srcOrd="0" destOrd="0" presId="urn:microsoft.com/office/officeart/2008/layout/LinedList"/>
    <dgm:cxn modelId="{B1ABF283-478B-41DE-8164-D944A9CB6013}" type="presParOf" srcId="{3CAC0268-95EA-42E7-9772-73F745797C02}" destId="{15E1B0D4-DB13-40D7-AB28-1FB6F7C54D23}" srcOrd="0" destOrd="0" presId="urn:microsoft.com/office/officeart/2008/layout/LinedList"/>
    <dgm:cxn modelId="{469A70B6-3DD0-43EB-913B-D28DA5C920D3}" type="presParOf" srcId="{3CAC0268-95EA-42E7-9772-73F745797C02}" destId="{0D215EFA-BB6C-4609-A764-67BF591AD8DC}" srcOrd="1" destOrd="0" presId="urn:microsoft.com/office/officeart/2008/layout/LinedList"/>
    <dgm:cxn modelId="{3FFE542E-8961-4966-983D-2C02CAE4573F}" type="presParOf" srcId="{0D215EFA-BB6C-4609-A764-67BF591AD8DC}" destId="{4A6348E8-7057-4962-80BF-E7262ECA5ED6}" srcOrd="0" destOrd="0" presId="urn:microsoft.com/office/officeart/2008/layout/LinedList"/>
    <dgm:cxn modelId="{E2E14196-A1DA-4A87-B144-95C09EC36ABE}" type="presParOf" srcId="{0D215EFA-BB6C-4609-A764-67BF591AD8DC}" destId="{94F237E7-4900-4512-A653-FDA20B219BDF}" srcOrd="1" destOrd="0" presId="urn:microsoft.com/office/officeart/2008/layout/LinedList"/>
    <dgm:cxn modelId="{CAA054F2-580F-491C-94C9-8ED3444876C3}" type="presParOf" srcId="{3CAC0268-95EA-42E7-9772-73F745797C02}" destId="{12685D74-98FA-44DD-AF25-6407FFF517E5}" srcOrd="2" destOrd="0" presId="urn:microsoft.com/office/officeart/2008/layout/LinedList"/>
    <dgm:cxn modelId="{59B9C12F-03A0-415C-9FEC-442A6196EA0D}" type="presParOf" srcId="{3CAC0268-95EA-42E7-9772-73F745797C02}" destId="{50A7CEA1-378C-4847-BAE9-D61E091D83C7}" srcOrd="3" destOrd="0" presId="urn:microsoft.com/office/officeart/2008/layout/LinedList"/>
    <dgm:cxn modelId="{C0B933FF-7164-4759-8FFF-EF897F6B1672}" type="presParOf" srcId="{50A7CEA1-378C-4847-BAE9-D61E091D83C7}" destId="{C3C3CB7B-7A0D-4E6A-AE2B-75ECD1FCB3E8}" srcOrd="0" destOrd="0" presId="urn:microsoft.com/office/officeart/2008/layout/LinedList"/>
    <dgm:cxn modelId="{DDA7FBFE-C8E5-42BC-B0B2-21C6083DC363}" type="presParOf" srcId="{50A7CEA1-378C-4847-BAE9-D61E091D83C7}" destId="{138EC784-4CF8-4E0D-8D0A-8B48FA686284}" srcOrd="1" destOrd="0" presId="urn:microsoft.com/office/officeart/2008/layout/LinedList"/>
    <dgm:cxn modelId="{CD24FC55-36A8-47A8-982A-7C5C77F275F5}" type="presParOf" srcId="{3CAC0268-95EA-42E7-9772-73F745797C02}" destId="{9D0C8220-A250-4C9B-B56E-0C1C0B90A4AC}" srcOrd="4" destOrd="0" presId="urn:microsoft.com/office/officeart/2008/layout/LinedList"/>
    <dgm:cxn modelId="{5C5D224D-6056-4B87-8C8C-B8D90BFDE9F6}" type="presParOf" srcId="{3CAC0268-95EA-42E7-9772-73F745797C02}" destId="{47FDAF68-6825-46D7-96AA-77BEB73E0CF2}" srcOrd="5" destOrd="0" presId="urn:microsoft.com/office/officeart/2008/layout/LinedList"/>
    <dgm:cxn modelId="{EFE8D5E3-1824-49E9-888B-6FBFF1A70E17}" type="presParOf" srcId="{47FDAF68-6825-46D7-96AA-77BEB73E0CF2}" destId="{8DECEF5C-B551-4C00-9BD6-DEA86B7FEDE8}" srcOrd="0" destOrd="0" presId="urn:microsoft.com/office/officeart/2008/layout/LinedList"/>
    <dgm:cxn modelId="{F3194951-D8D4-48D6-ABC5-21219956CEC3}" type="presParOf" srcId="{47FDAF68-6825-46D7-96AA-77BEB73E0CF2}" destId="{ABE28880-1856-45F5-80F8-829B138BE4D6}" srcOrd="1" destOrd="0" presId="urn:microsoft.com/office/officeart/2008/layout/LinedList"/>
    <dgm:cxn modelId="{6CCCE803-C0FF-4335-83AA-5FA824C8B428}" type="presParOf" srcId="{3CAC0268-95EA-42E7-9772-73F745797C02}" destId="{88FCB727-45DE-4744-8C43-0FF65D0869A9}" srcOrd="6" destOrd="0" presId="urn:microsoft.com/office/officeart/2008/layout/LinedList"/>
    <dgm:cxn modelId="{841B0E43-BDE4-47BD-9ECF-DAA0B6845E52}" type="presParOf" srcId="{3CAC0268-95EA-42E7-9772-73F745797C02}" destId="{A47240ED-1548-48A8-B18C-BFAEDC21696D}" srcOrd="7" destOrd="0" presId="urn:microsoft.com/office/officeart/2008/layout/LinedList"/>
    <dgm:cxn modelId="{2D803729-F88F-481A-B5BE-9FB6704C79E9}" type="presParOf" srcId="{A47240ED-1548-48A8-B18C-BFAEDC21696D}" destId="{4B87EA89-0222-42D7-AF61-6B04D24F24C1}" srcOrd="0" destOrd="0" presId="urn:microsoft.com/office/officeart/2008/layout/LinedList"/>
    <dgm:cxn modelId="{287BA6C3-B775-4F4F-9F6B-CE73691E163C}" type="presParOf" srcId="{A47240ED-1548-48A8-B18C-BFAEDC21696D}" destId="{3E35CA36-4481-4FCC-8766-F14E51009D17}" srcOrd="1" destOrd="0" presId="urn:microsoft.com/office/officeart/2008/layout/LinedList"/>
    <dgm:cxn modelId="{2CF7A086-473A-496D-985C-D65C78ABC830}" type="presParOf" srcId="{3CAC0268-95EA-42E7-9772-73F745797C02}" destId="{AA5A6FF6-6162-4949-9991-16592841C852}" srcOrd="8" destOrd="0" presId="urn:microsoft.com/office/officeart/2008/layout/LinedList"/>
    <dgm:cxn modelId="{E4549F18-2249-4E7A-B0CD-D9E48A6F02B5}" type="presParOf" srcId="{3CAC0268-95EA-42E7-9772-73F745797C02}" destId="{8239C4DF-E7AB-4C4F-9CBD-937DCE9B7DA4}" srcOrd="9" destOrd="0" presId="urn:microsoft.com/office/officeart/2008/layout/LinedList"/>
    <dgm:cxn modelId="{26DCD2A4-3066-48A9-9D2B-C3CAEAF5997A}" type="presParOf" srcId="{8239C4DF-E7AB-4C4F-9CBD-937DCE9B7DA4}" destId="{4B45E241-4FC9-4486-88FA-583FFF80FFB5}" srcOrd="0" destOrd="0" presId="urn:microsoft.com/office/officeart/2008/layout/LinedList"/>
    <dgm:cxn modelId="{930AE609-F897-438E-8480-E2F289541A0F}" type="presParOf" srcId="{8239C4DF-E7AB-4C4F-9CBD-937DCE9B7DA4}" destId="{22B8E682-A908-4887-88DD-E115BBE2A318}" srcOrd="1" destOrd="0" presId="urn:microsoft.com/office/officeart/2008/layout/LinedList"/>
    <dgm:cxn modelId="{E2F7B88F-D35C-48FE-80D0-C1D5CA62552B}" type="presParOf" srcId="{3CAC0268-95EA-42E7-9772-73F745797C02}" destId="{83BFB8BD-4E9F-4779-84BB-21D6A4069CCA}" srcOrd="10" destOrd="0" presId="urn:microsoft.com/office/officeart/2008/layout/LinedList"/>
    <dgm:cxn modelId="{3438D805-CEF6-4DBA-BB0D-5CBF62A164A6}" type="presParOf" srcId="{3CAC0268-95EA-42E7-9772-73F745797C02}" destId="{9C6D8FCE-F5C1-4AB8-87CD-EF60B8061B2A}" srcOrd="11" destOrd="0" presId="urn:microsoft.com/office/officeart/2008/layout/LinedList"/>
    <dgm:cxn modelId="{8F73976F-D3FA-4A7D-8036-660F000C4E57}" type="presParOf" srcId="{9C6D8FCE-F5C1-4AB8-87CD-EF60B8061B2A}" destId="{1EFD9537-A09B-4164-98AF-4CED309F7171}" srcOrd="0" destOrd="0" presId="urn:microsoft.com/office/officeart/2008/layout/LinedList"/>
    <dgm:cxn modelId="{FF03CA2D-848C-4461-BC54-4EB207716911}" type="presParOf" srcId="{9C6D8FCE-F5C1-4AB8-87CD-EF60B8061B2A}" destId="{F7F7056F-5331-46C7-8F90-0DBEE17D6B8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8ABA27-246D-4AE5-81E5-9F555951B68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DD9ED9-A8C7-4079-806B-136A8F6DA1CF}">
      <dgm:prSet/>
      <dgm:spPr/>
      <dgm:t>
        <a:bodyPr/>
        <a:lstStyle/>
        <a:p>
          <a:r>
            <a:rPr lang="en-IN"/>
            <a:t>To change the data type of a column in a table, use the following syntax:</a:t>
          </a:r>
          <a:endParaRPr lang="en-US"/>
        </a:p>
      </dgm:t>
    </dgm:pt>
    <dgm:pt modelId="{12964DF1-68D5-44AE-B926-E3D9A7D8D1FA}" type="parTrans" cxnId="{7333EE70-90E5-4CAE-8C33-40099E338733}">
      <dgm:prSet/>
      <dgm:spPr/>
      <dgm:t>
        <a:bodyPr/>
        <a:lstStyle/>
        <a:p>
          <a:endParaRPr lang="en-US"/>
        </a:p>
      </dgm:t>
    </dgm:pt>
    <dgm:pt modelId="{315CA646-83C2-42E1-9D22-FFA7A269C8DB}" type="sibTrans" cxnId="{7333EE70-90E5-4CAE-8C33-40099E338733}">
      <dgm:prSet/>
      <dgm:spPr/>
      <dgm:t>
        <a:bodyPr/>
        <a:lstStyle/>
        <a:p>
          <a:endParaRPr lang="en-US"/>
        </a:p>
      </dgm:t>
    </dgm:pt>
    <dgm:pt modelId="{2E0AF6F2-3043-493E-81F1-26F43308AF24}">
      <dgm:prSet/>
      <dgm:spPr/>
      <dgm:t>
        <a:bodyPr/>
        <a:lstStyle/>
        <a:p>
          <a:r>
            <a:rPr lang="en-IN"/>
            <a:t>ALTER TABLE </a:t>
          </a:r>
          <a:r>
            <a:rPr lang="en-IN" i="1"/>
            <a:t>table_name</a:t>
          </a:r>
          <a:br>
            <a:rPr lang="en-IN"/>
          </a:br>
          <a:r>
            <a:rPr lang="en-IN"/>
            <a:t>MODIFY COLUMN </a:t>
          </a:r>
          <a:r>
            <a:rPr lang="en-IN" i="1"/>
            <a:t>column_name datatype</a:t>
          </a:r>
          <a:r>
            <a:rPr lang="en-IN"/>
            <a:t>;</a:t>
          </a:r>
          <a:endParaRPr lang="en-US"/>
        </a:p>
      </dgm:t>
    </dgm:pt>
    <dgm:pt modelId="{A8B3C580-97ED-4EF7-B59B-05426BD262C5}" type="parTrans" cxnId="{808E92BC-190B-46F7-9BE4-5B66268B06B0}">
      <dgm:prSet/>
      <dgm:spPr/>
      <dgm:t>
        <a:bodyPr/>
        <a:lstStyle/>
        <a:p>
          <a:endParaRPr lang="en-US"/>
        </a:p>
      </dgm:t>
    </dgm:pt>
    <dgm:pt modelId="{6F4A9DC6-20CB-4CC5-A6D3-3B07784B9C0F}" type="sibTrans" cxnId="{808E92BC-190B-46F7-9BE4-5B66268B06B0}">
      <dgm:prSet/>
      <dgm:spPr/>
      <dgm:t>
        <a:bodyPr/>
        <a:lstStyle/>
        <a:p>
          <a:endParaRPr lang="en-US"/>
        </a:p>
      </dgm:t>
    </dgm:pt>
    <dgm:pt modelId="{FACD1D28-FA8E-4541-B1BE-6B96527867DE}">
      <dgm:prSet/>
      <dgm:spPr/>
      <dgm:t>
        <a:bodyPr/>
        <a:lstStyle/>
        <a:p>
          <a:r>
            <a:rPr lang="en-IN"/>
            <a:t>Example</a:t>
          </a:r>
          <a:endParaRPr lang="en-US"/>
        </a:p>
      </dgm:t>
    </dgm:pt>
    <dgm:pt modelId="{F78A22E1-E06B-43EF-8C69-4100BDE18848}" type="parTrans" cxnId="{0C0096DF-9139-46D5-9D9D-1D770C611FD9}">
      <dgm:prSet/>
      <dgm:spPr/>
      <dgm:t>
        <a:bodyPr/>
        <a:lstStyle/>
        <a:p>
          <a:endParaRPr lang="en-US"/>
        </a:p>
      </dgm:t>
    </dgm:pt>
    <dgm:pt modelId="{A2D4F1EF-7626-4E6F-8A4C-6C8EA9D6DF77}" type="sibTrans" cxnId="{0C0096DF-9139-46D5-9D9D-1D770C611FD9}">
      <dgm:prSet/>
      <dgm:spPr/>
      <dgm:t>
        <a:bodyPr/>
        <a:lstStyle/>
        <a:p>
          <a:endParaRPr lang="en-US"/>
        </a:p>
      </dgm:t>
    </dgm:pt>
    <dgm:pt modelId="{9FE3B012-25B6-4C35-B164-AA344AAF65D4}">
      <dgm:prSet/>
      <dgm:spPr/>
      <dgm:t>
        <a:bodyPr/>
        <a:lstStyle/>
        <a:p>
          <a:r>
            <a:rPr lang="en-IN"/>
            <a:t>ALTER TABLE Persons</a:t>
          </a:r>
          <a:br>
            <a:rPr lang="en-IN"/>
          </a:br>
          <a:r>
            <a:rPr lang="en-IN"/>
            <a:t>ADD DateOfBirth date;</a:t>
          </a:r>
          <a:endParaRPr lang="en-US"/>
        </a:p>
      </dgm:t>
    </dgm:pt>
    <dgm:pt modelId="{4E226576-2491-4D02-A612-AE6923F83F7D}" type="parTrans" cxnId="{20B93229-6BD3-44B3-A6B8-2787EE277552}">
      <dgm:prSet/>
      <dgm:spPr/>
      <dgm:t>
        <a:bodyPr/>
        <a:lstStyle/>
        <a:p>
          <a:endParaRPr lang="en-US"/>
        </a:p>
      </dgm:t>
    </dgm:pt>
    <dgm:pt modelId="{5AD32542-C9CA-414E-ACAB-BC7D12543864}" type="sibTrans" cxnId="{20B93229-6BD3-44B3-A6B8-2787EE277552}">
      <dgm:prSet/>
      <dgm:spPr/>
      <dgm:t>
        <a:bodyPr/>
        <a:lstStyle/>
        <a:p>
          <a:endParaRPr lang="en-US"/>
        </a:p>
      </dgm:t>
    </dgm:pt>
    <dgm:pt modelId="{CC2EF794-742E-4E1C-8994-E63FB6525C42}">
      <dgm:prSet/>
      <dgm:spPr/>
      <dgm:t>
        <a:bodyPr/>
        <a:lstStyle/>
        <a:p>
          <a:r>
            <a:rPr lang="en-IN"/>
            <a:t>ALTER TABLE Persons</a:t>
          </a:r>
          <a:br>
            <a:rPr lang="en-IN"/>
          </a:br>
          <a:r>
            <a:rPr lang="en-IN"/>
            <a:t>MODIFY COLUMN DateOfBirth year;</a:t>
          </a:r>
          <a:endParaRPr lang="en-US"/>
        </a:p>
      </dgm:t>
    </dgm:pt>
    <dgm:pt modelId="{63796A5F-E2E3-4B29-B8B0-019BF5C20859}" type="parTrans" cxnId="{F615A1EE-74DC-43F6-B1D2-BB00515AE387}">
      <dgm:prSet/>
      <dgm:spPr/>
      <dgm:t>
        <a:bodyPr/>
        <a:lstStyle/>
        <a:p>
          <a:endParaRPr lang="en-US"/>
        </a:p>
      </dgm:t>
    </dgm:pt>
    <dgm:pt modelId="{32C07DD6-AC3A-4CD4-9141-F0685B14D781}" type="sibTrans" cxnId="{F615A1EE-74DC-43F6-B1D2-BB00515AE387}">
      <dgm:prSet/>
      <dgm:spPr/>
      <dgm:t>
        <a:bodyPr/>
        <a:lstStyle/>
        <a:p>
          <a:endParaRPr lang="en-US"/>
        </a:p>
      </dgm:t>
    </dgm:pt>
    <dgm:pt modelId="{C92E4448-9CEB-40B1-B58A-B1CC616FA25B}" type="pres">
      <dgm:prSet presAssocID="{9F8ABA27-246D-4AE5-81E5-9F555951B68A}" presName="vert0" presStyleCnt="0">
        <dgm:presLayoutVars>
          <dgm:dir/>
          <dgm:animOne val="branch"/>
          <dgm:animLvl val="lvl"/>
        </dgm:presLayoutVars>
      </dgm:prSet>
      <dgm:spPr/>
    </dgm:pt>
    <dgm:pt modelId="{83B1D110-C249-4A93-AFA9-4E9112A2D1BE}" type="pres">
      <dgm:prSet presAssocID="{28DD9ED9-A8C7-4079-806B-136A8F6DA1CF}" presName="thickLine" presStyleLbl="alignNode1" presStyleIdx="0" presStyleCnt="5"/>
      <dgm:spPr/>
    </dgm:pt>
    <dgm:pt modelId="{F1BBF814-365C-403E-B477-002EF898A4E9}" type="pres">
      <dgm:prSet presAssocID="{28DD9ED9-A8C7-4079-806B-136A8F6DA1CF}" presName="horz1" presStyleCnt="0"/>
      <dgm:spPr/>
    </dgm:pt>
    <dgm:pt modelId="{D64EB578-BCF4-4504-94A8-92D075F5116D}" type="pres">
      <dgm:prSet presAssocID="{28DD9ED9-A8C7-4079-806B-136A8F6DA1CF}" presName="tx1" presStyleLbl="revTx" presStyleIdx="0" presStyleCnt="5"/>
      <dgm:spPr/>
    </dgm:pt>
    <dgm:pt modelId="{B0DBB67C-464C-4716-9B01-B2812CA1CB54}" type="pres">
      <dgm:prSet presAssocID="{28DD9ED9-A8C7-4079-806B-136A8F6DA1CF}" presName="vert1" presStyleCnt="0"/>
      <dgm:spPr/>
    </dgm:pt>
    <dgm:pt modelId="{C89B2753-B8E3-4C6C-8DF4-46028C0EB2BD}" type="pres">
      <dgm:prSet presAssocID="{2E0AF6F2-3043-493E-81F1-26F43308AF24}" presName="thickLine" presStyleLbl="alignNode1" presStyleIdx="1" presStyleCnt="5"/>
      <dgm:spPr/>
    </dgm:pt>
    <dgm:pt modelId="{5FB496AA-71DA-468F-883F-26A921E2A252}" type="pres">
      <dgm:prSet presAssocID="{2E0AF6F2-3043-493E-81F1-26F43308AF24}" presName="horz1" presStyleCnt="0"/>
      <dgm:spPr/>
    </dgm:pt>
    <dgm:pt modelId="{5C18BE33-0D40-4F8D-A8A6-7528B745902F}" type="pres">
      <dgm:prSet presAssocID="{2E0AF6F2-3043-493E-81F1-26F43308AF24}" presName="tx1" presStyleLbl="revTx" presStyleIdx="1" presStyleCnt="5"/>
      <dgm:spPr/>
    </dgm:pt>
    <dgm:pt modelId="{A4D4F6D7-B9A5-4962-B4DD-754CEA3693CE}" type="pres">
      <dgm:prSet presAssocID="{2E0AF6F2-3043-493E-81F1-26F43308AF24}" presName="vert1" presStyleCnt="0"/>
      <dgm:spPr/>
    </dgm:pt>
    <dgm:pt modelId="{67B91371-C7F4-4D4F-9348-05D797C0CFA4}" type="pres">
      <dgm:prSet presAssocID="{FACD1D28-FA8E-4541-B1BE-6B96527867DE}" presName="thickLine" presStyleLbl="alignNode1" presStyleIdx="2" presStyleCnt="5"/>
      <dgm:spPr/>
    </dgm:pt>
    <dgm:pt modelId="{689E452B-E730-4129-8E1F-21379CD0C8FB}" type="pres">
      <dgm:prSet presAssocID="{FACD1D28-FA8E-4541-B1BE-6B96527867DE}" presName="horz1" presStyleCnt="0"/>
      <dgm:spPr/>
    </dgm:pt>
    <dgm:pt modelId="{23602C84-60D9-4263-92EF-811BDBAD2123}" type="pres">
      <dgm:prSet presAssocID="{FACD1D28-FA8E-4541-B1BE-6B96527867DE}" presName="tx1" presStyleLbl="revTx" presStyleIdx="2" presStyleCnt="5"/>
      <dgm:spPr/>
    </dgm:pt>
    <dgm:pt modelId="{85C83B40-1634-4D0D-843A-666B1133E24C}" type="pres">
      <dgm:prSet presAssocID="{FACD1D28-FA8E-4541-B1BE-6B96527867DE}" presName="vert1" presStyleCnt="0"/>
      <dgm:spPr/>
    </dgm:pt>
    <dgm:pt modelId="{1A96C21D-EEB7-4F20-A216-E505808772A2}" type="pres">
      <dgm:prSet presAssocID="{9FE3B012-25B6-4C35-B164-AA344AAF65D4}" presName="thickLine" presStyleLbl="alignNode1" presStyleIdx="3" presStyleCnt="5"/>
      <dgm:spPr/>
    </dgm:pt>
    <dgm:pt modelId="{49FE6A1A-0185-49D1-9733-725D948C6C8E}" type="pres">
      <dgm:prSet presAssocID="{9FE3B012-25B6-4C35-B164-AA344AAF65D4}" presName="horz1" presStyleCnt="0"/>
      <dgm:spPr/>
    </dgm:pt>
    <dgm:pt modelId="{BD3AC745-53A7-41B9-B4F9-2D39A0BBD6F2}" type="pres">
      <dgm:prSet presAssocID="{9FE3B012-25B6-4C35-B164-AA344AAF65D4}" presName="tx1" presStyleLbl="revTx" presStyleIdx="3" presStyleCnt="5"/>
      <dgm:spPr/>
    </dgm:pt>
    <dgm:pt modelId="{FF30A9A0-9940-4BCE-9C76-EAD9EF55F83B}" type="pres">
      <dgm:prSet presAssocID="{9FE3B012-25B6-4C35-B164-AA344AAF65D4}" presName="vert1" presStyleCnt="0"/>
      <dgm:spPr/>
    </dgm:pt>
    <dgm:pt modelId="{469C5BCA-4344-4AB8-B341-10EE181B6752}" type="pres">
      <dgm:prSet presAssocID="{CC2EF794-742E-4E1C-8994-E63FB6525C42}" presName="thickLine" presStyleLbl="alignNode1" presStyleIdx="4" presStyleCnt="5"/>
      <dgm:spPr/>
    </dgm:pt>
    <dgm:pt modelId="{204BF4CD-056C-454C-838F-CD4F6D484C4C}" type="pres">
      <dgm:prSet presAssocID="{CC2EF794-742E-4E1C-8994-E63FB6525C42}" presName="horz1" presStyleCnt="0"/>
      <dgm:spPr/>
    </dgm:pt>
    <dgm:pt modelId="{94405CF7-831F-487E-9A3C-0F9B5D366292}" type="pres">
      <dgm:prSet presAssocID="{CC2EF794-742E-4E1C-8994-E63FB6525C42}" presName="tx1" presStyleLbl="revTx" presStyleIdx="4" presStyleCnt="5"/>
      <dgm:spPr/>
    </dgm:pt>
    <dgm:pt modelId="{DDCA69F7-7AD6-4B45-ACAB-BB2E958E2768}" type="pres">
      <dgm:prSet presAssocID="{CC2EF794-742E-4E1C-8994-E63FB6525C42}" presName="vert1" presStyleCnt="0"/>
      <dgm:spPr/>
    </dgm:pt>
  </dgm:ptLst>
  <dgm:cxnLst>
    <dgm:cxn modelId="{9F859F0F-3555-4BC0-9755-C1CE91583E96}" type="presOf" srcId="{FACD1D28-FA8E-4541-B1BE-6B96527867DE}" destId="{23602C84-60D9-4263-92EF-811BDBAD2123}" srcOrd="0" destOrd="0" presId="urn:microsoft.com/office/officeart/2008/layout/LinedList"/>
    <dgm:cxn modelId="{B83F2222-773E-4DD0-9D6A-EC5CCDC0B9F8}" type="presOf" srcId="{9FE3B012-25B6-4C35-B164-AA344AAF65D4}" destId="{BD3AC745-53A7-41B9-B4F9-2D39A0BBD6F2}" srcOrd="0" destOrd="0" presId="urn:microsoft.com/office/officeart/2008/layout/LinedList"/>
    <dgm:cxn modelId="{20B93229-6BD3-44B3-A6B8-2787EE277552}" srcId="{9F8ABA27-246D-4AE5-81E5-9F555951B68A}" destId="{9FE3B012-25B6-4C35-B164-AA344AAF65D4}" srcOrd="3" destOrd="0" parTransId="{4E226576-2491-4D02-A612-AE6923F83F7D}" sibTransId="{5AD32542-C9CA-414E-ACAB-BC7D12543864}"/>
    <dgm:cxn modelId="{FFC9522C-C377-4CFF-BDC8-E94C5DF9040C}" type="presOf" srcId="{28DD9ED9-A8C7-4079-806B-136A8F6DA1CF}" destId="{D64EB578-BCF4-4504-94A8-92D075F5116D}" srcOrd="0" destOrd="0" presId="urn:microsoft.com/office/officeart/2008/layout/LinedList"/>
    <dgm:cxn modelId="{5465D645-C2DA-4F58-8F19-1CE836FE73E0}" type="presOf" srcId="{9F8ABA27-246D-4AE5-81E5-9F555951B68A}" destId="{C92E4448-9CEB-40B1-B58A-B1CC616FA25B}" srcOrd="0" destOrd="0" presId="urn:microsoft.com/office/officeart/2008/layout/LinedList"/>
    <dgm:cxn modelId="{7333EE70-90E5-4CAE-8C33-40099E338733}" srcId="{9F8ABA27-246D-4AE5-81E5-9F555951B68A}" destId="{28DD9ED9-A8C7-4079-806B-136A8F6DA1CF}" srcOrd="0" destOrd="0" parTransId="{12964DF1-68D5-44AE-B926-E3D9A7D8D1FA}" sibTransId="{315CA646-83C2-42E1-9D22-FFA7A269C8DB}"/>
    <dgm:cxn modelId="{06CA068E-C840-4467-AAD9-C68E372E180E}" type="presOf" srcId="{CC2EF794-742E-4E1C-8994-E63FB6525C42}" destId="{94405CF7-831F-487E-9A3C-0F9B5D366292}" srcOrd="0" destOrd="0" presId="urn:microsoft.com/office/officeart/2008/layout/LinedList"/>
    <dgm:cxn modelId="{808E92BC-190B-46F7-9BE4-5B66268B06B0}" srcId="{9F8ABA27-246D-4AE5-81E5-9F555951B68A}" destId="{2E0AF6F2-3043-493E-81F1-26F43308AF24}" srcOrd="1" destOrd="0" parTransId="{A8B3C580-97ED-4EF7-B59B-05426BD262C5}" sibTransId="{6F4A9DC6-20CB-4CC5-A6D3-3B07784B9C0F}"/>
    <dgm:cxn modelId="{0C0096DF-9139-46D5-9D9D-1D770C611FD9}" srcId="{9F8ABA27-246D-4AE5-81E5-9F555951B68A}" destId="{FACD1D28-FA8E-4541-B1BE-6B96527867DE}" srcOrd="2" destOrd="0" parTransId="{F78A22E1-E06B-43EF-8C69-4100BDE18848}" sibTransId="{A2D4F1EF-7626-4E6F-8A4C-6C8EA9D6DF77}"/>
    <dgm:cxn modelId="{F615A1EE-74DC-43F6-B1D2-BB00515AE387}" srcId="{9F8ABA27-246D-4AE5-81E5-9F555951B68A}" destId="{CC2EF794-742E-4E1C-8994-E63FB6525C42}" srcOrd="4" destOrd="0" parTransId="{63796A5F-E2E3-4B29-B8B0-019BF5C20859}" sibTransId="{32C07DD6-AC3A-4CD4-9141-F0685B14D781}"/>
    <dgm:cxn modelId="{760AA2F9-BAD4-442A-A53E-758E8555FDF5}" type="presOf" srcId="{2E0AF6F2-3043-493E-81F1-26F43308AF24}" destId="{5C18BE33-0D40-4F8D-A8A6-7528B745902F}" srcOrd="0" destOrd="0" presId="urn:microsoft.com/office/officeart/2008/layout/LinedList"/>
    <dgm:cxn modelId="{67F89603-9998-4222-B9AA-2C97C2514BA7}" type="presParOf" srcId="{C92E4448-9CEB-40B1-B58A-B1CC616FA25B}" destId="{83B1D110-C249-4A93-AFA9-4E9112A2D1BE}" srcOrd="0" destOrd="0" presId="urn:microsoft.com/office/officeart/2008/layout/LinedList"/>
    <dgm:cxn modelId="{42F138CB-C2BD-48B1-8ACE-D7587E324946}" type="presParOf" srcId="{C92E4448-9CEB-40B1-B58A-B1CC616FA25B}" destId="{F1BBF814-365C-403E-B477-002EF898A4E9}" srcOrd="1" destOrd="0" presId="urn:microsoft.com/office/officeart/2008/layout/LinedList"/>
    <dgm:cxn modelId="{66BA5276-FD94-42C4-B8BE-4D42900F47C6}" type="presParOf" srcId="{F1BBF814-365C-403E-B477-002EF898A4E9}" destId="{D64EB578-BCF4-4504-94A8-92D075F5116D}" srcOrd="0" destOrd="0" presId="urn:microsoft.com/office/officeart/2008/layout/LinedList"/>
    <dgm:cxn modelId="{B682AE98-FB20-4C2C-AB90-FADC34CE5706}" type="presParOf" srcId="{F1BBF814-365C-403E-B477-002EF898A4E9}" destId="{B0DBB67C-464C-4716-9B01-B2812CA1CB54}" srcOrd="1" destOrd="0" presId="urn:microsoft.com/office/officeart/2008/layout/LinedList"/>
    <dgm:cxn modelId="{EB223005-D7EC-4688-A32B-FF9BBACB16EC}" type="presParOf" srcId="{C92E4448-9CEB-40B1-B58A-B1CC616FA25B}" destId="{C89B2753-B8E3-4C6C-8DF4-46028C0EB2BD}" srcOrd="2" destOrd="0" presId="urn:microsoft.com/office/officeart/2008/layout/LinedList"/>
    <dgm:cxn modelId="{B11F6027-A4BB-4109-877E-A313435CDC29}" type="presParOf" srcId="{C92E4448-9CEB-40B1-B58A-B1CC616FA25B}" destId="{5FB496AA-71DA-468F-883F-26A921E2A252}" srcOrd="3" destOrd="0" presId="urn:microsoft.com/office/officeart/2008/layout/LinedList"/>
    <dgm:cxn modelId="{E43BFE91-7E3F-4DC4-80F7-483B317F1EEC}" type="presParOf" srcId="{5FB496AA-71DA-468F-883F-26A921E2A252}" destId="{5C18BE33-0D40-4F8D-A8A6-7528B745902F}" srcOrd="0" destOrd="0" presId="urn:microsoft.com/office/officeart/2008/layout/LinedList"/>
    <dgm:cxn modelId="{4F567D7A-5B68-4C5B-8231-BC99934DD564}" type="presParOf" srcId="{5FB496AA-71DA-468F-883F-26A921E2A252}" destId="{A4D4F6D7-B9A5-4962-B4DD-754CEA3693CE}" srcOrd="1" destOrd="0" presId="urn:microsoft.com/office/officeart/2008/layout/LinedList"/>
    <dgm:cxn modelId="{8BE1D5FD-7074-4382-BEE3-69FD18A0089B}" type="presParOf" srcId="{C92E4448-9CEB-40B1-B58A-B1CC616FA25B}" destId="{67B91371-C7F4-4D4F-9348-05D797C0CFA4}" srcOrd="4" destOrd="0" presId="urn:microsoft.com/office/officeart/2008/layout/LinedList"/>
    <dgm:cxn modelId="{C61AD21C-BF8F-4A4F-BCA1-6D102EE0D649}" type="presParOf" srcId="{C92E4448-9CEB-40B1-B58A-B1CC616FA25B}" destId="{689E452B-E730-4129-8E1F-21379CD0C8FB}" srcOrd="5" destOrd="0" presId="urn:microsoft.com/office/officeart/2008/layout/LinedList"/>
    <dgm:cxn modelId="{81AE8704-BA4C-4766-9EE9-DAB60B27DDBB}" type="presParOf" srcId="{689E452B-E730-4129-8E1F-21379CD0C8FB}" destId="{23602C84-60D9-4263-92EF-811BDBAD2123}" srcOrd="0" destOrd="0" presId="urn:microsoft.com/office/officeart/2008/layout/LinedList"/>
    <dgm:cxn modelId="{920AEA6B-C342-47E2-9F38-7EB4ADC72D95}" type="presParOf" srcId="{689E452B-E730-4129-8E1F-21379CD0C8FB}" destId="{85C83B40-1634-4D0D-843A-666B1133E24C}" srcOrd="1" destOrd="0" presId="urn:microsoft.com/office/officeart/2008/layout/LinedList"/>
    <dgm:cxn modelId="{37AEB70B-ED65-40F5-A4B1-F244684933EC}" type="presParOf" srcId="{C92E4448-9CEB-40B1-B58A-B1CC616FA25B}" destId="{1A96C21D-EEB7-4F20-A216-E505808772A2}" srcOrd="6" destOrd="0" presId="urn:microsoft.com/office/officeart/2008/layout/LinedList"/>
    <dgm:cxn modelId="{61F099A4-11AB-419C-BA13-8C645D83F86B}" type="presParOf" srcId="{C92E4448-9CEB-40B1-B58A-B1CC616FA25B}" destId="{49FE6A1A-0185-49D1-9733-725D948C6C8E}" srcOrd="7" destOrd="0" presId="urn:microsoft.com/office/officeart/2008/layout/LinedList"/>
    <dgm:cxn modelId="{DE5C1F99-9425-4CDE-8626-36D1F470B15A}" type="presParOf" srcId="{49FE6A1A-0185-49D1-9733-725D948C6C8E}" destId="{BD3AC745-53A7-41B9-B4F9-2D39A0BBD6F2}" srcOrd="0" destOrd="0" presId="urn:microsoft.com/office/officeart/2008/layout/LinedList"/>
    <dgm:cxn modelId="{7984DAF1-C3AC-4C34-B7C2-498B688DE9F2}" type="presParOf" srcId="{49FE6A1A-0185-49D1-9733-725D948C6C8E}" destId="{FF30A9A0-9940-4BCE-9C76-EAD9EF55F83B}" srcOrd="1" destOrd="0" presId="urn:microsoft.com/office/officeart/2008/layout/LinedList"/>
    <dgm:cxn modelId="{5D630BAE-E521-4DB7-A516-842E34B7D033}" type="presParOf" srcId="{C92E4448-9CEB-40B1-B58A-B1CC616FA25B}" destId="{469C5BCA-4344-4AB8-B341-10EE181B6752}" srcOrd="8" destOrd="0" presId="urn:microsoft.com/office/officeart/2008/layout/LinedList"/>
    <dgm:cxn modelId="{83601A02-15C4-423C-A7B2-5185767DB853}" type="presParOf" srcId="{C92E4448-9CEB-40B1-B58A-B1CC616FA25B}" destId="{204BF4CD-056C-454C-838F-CD4F6D484C4C}" srcOrd="9" destOrd="0" presId="urn:microsoft.com/office/officeart/2008/layout/LinedList"/>
    <dgm:cxn modelId="{B55F37C4-46D5-4792-BAF5-9472782ADFB6}" type="presParOf" srcId="{204BF4CD-056C-454C-838F-CD4F6D484C4C}" destId="{94405CF7-831F-487E-9A3C-0F9B5D366292}" srcOrd="0" destOrd="0" presId="urn:microsoft.com/office/officeart/2008/layout/LinedList"/>
    <dgm:cxn modelId="{5C4E18CD-E0EF-44C8-AFE8-7BAD2206F273}" type="presParOf" srcId="{204BF4CD-056C-454C-838F-CD4F6D484C4C}" destId="{DDCA69F7-7AD6-4B45-ACAB-BB2E958E2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836911-93E3-4EB5-A077-02A9BDABA07C}">
      <dsp:nvSpPr>
        <dsp:cNvPr id="0" name=""/>
        <dsp:cNvSpPr/>
      </dsp:nvSpPr>
      <dsp:spPr>
        <a:xfrm>
          <a:off x="2151" y="942319"/>
          <a:ext cx="859359" cy="859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119E8-D4B7-4007-83BE-BC63AA2173B8}">
      <dsp:nvSpPr>
        <dsp:cNvPr id="0" name=""/>
        <dsp:cNvSpPr/>
      </dsp:nvSpPr>
      <dsp:spPr>
        <a:xfrm>
          <a:off x="2151" y="1915255"/>
          <a:ext cx="2455312" cy="108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Data is raw, unorganized facts that need to be processed. </a:t>
          </a:r>
        </a:p>
      </dsp:txBody>
      <dsp:txXfrm>
        <a:off x="2151" y="1915255"/>
        <a:ext cx="2455312" cy="1085906"/>
      </dsp:txXfrm>
    </dsp:sp>
    <dsp:sp modelId="{E27BDB70-7AB5-433D-B300-9F89A593BE39}">
      <dsp:nvSpPr>
        <dsp:cNvPr id="0" name=""/>
        <dsp:cNvSpPr/>
      </dsp:nvSpPr>
      <dsp:spPr>
        <a:xfrm>
          <a:off x="2151" y="3053988"/>
          <a:ext cx="2455312" cy="529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33B31-B6D7-4334-9B4D-5F886F84C908}">
      <dsp:nvSpPr>
        <dsp:cNvPr id="0" name=""/>
        <dsp:cNvSpPr/>
      </dsp:nvSpPr>
      <dsp:spPr>
        <a:xfrm>
          <a:off x="2887143" y="942319"/>
          <a:ext cx="859359" cy="859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6003E3-F79E-4947-A612-30CB9E8FC767}">
      <dsp:nvSpPr>
        <dsp:cNvPr id="0" name=""/>
        <dsp:cNvSpPr/>
      </dsp:nvSpPr>
      <dsp:spPr>
        <a:xfrm>
          <a:off x="2887143" y="1915255"/>
          <a:ext cx="2455312" cy="108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•Data can be something simple, random and useless until it is organized. </a:t>
          </a:r>
        </a:p>
      </dsp:txBody>
      <dsp:txXfrm>
        <a:off x="2887143" y="1915255"/>
        <a:ext cx="2455312" cy="1085906"/>
      </dsp:txXfrm>
    </dsp:sp>
    <dsp:sp modelId="{F8E446A8-2665-4187-930B-B4B374FAC809}">
      <dsp:nvSpPr>
        <dsp:cNvPr id="0" name=""/>
        <dsp:cNvSpPr/>
      </dsp:nvSpPr>
      <dsp:spPr>
        <a:xfrm>
          <a:off x="2887143" y="3053988"/>
          <a:ext cx="2455312" cy="529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–Each student's exam marks </a:t>
          </a:r>
          <a:endParaRPr lang="en-US" sz="1100" kern="1200"/>
        </a:p>
      </dsp:txBody>
      <dsp:txXfrm>
        <a:off x="2887143" y="3053988"/>
        <a:ext cx="2455312" cy="529654"/>
      </dsp:txXfrm>
    </dsp:sp>
    <dsp:sp modelId="{FA35D0FA-188E-4CEB-9E93-5C8FB6352203}">
      <dsp:nvSpPr>
        <dsp:cNvPr id="0" name=""/>
        <dsp:cNvSpPr/>
      </dsp:nvSpPr>
      <dsp:spPr>
        <a:xfrm>
          <a:off x="5772135" y="942319"/>
          <a:ext cx="859359" cy="859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9B72C-471B-4ED5-B3DD-9032075495EB}">
      <dsp:nvSpPr>
        <dsp:cNvPr id="0" name=""/>
        <dsp:cNvSpPr/>
      </dsp:nvSpPr>
      <dsp:spPr>
        <a:xfrm>
          <a:off x="5772135" y="1915255"/>
          <a:ext cx="2455312" cy="108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•When data is processed, organized, structured or presented in a given context to make it useful, it is called information. </a:t>
          </a:r>
        </a:p>
      </dsp:txBody>
      <dsp:txXfrm>
        <a:off x="5772135" y="1915255"/>
        <a:ext cx="2455312" cy="1085906"/>
      </dsp:txXfrm>
    </dsp:sp>
    <dsp:sp modelId="{1D62A31C-E4DC-4FA5-83DF-CA5BE7963D59}">
      <dsp:nvSpPr>
        <dsp:cNvPr id="0" name=""/>
        <dsp:cNvSpPr/>
      </dsp:nvSpPr>
      <dsp:spPr>
        <a:xfrm>
          <a:off x="5772135" y="3053988"/>
          <a:ext cx="2455312" cy="529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–The average score of a department or of the entire 	college is information that is derived from the given data. </a:t>
          </a:r>
        </a:p>
      </dsp:txBody>
      <dsp:txXfrm>
        <a:off x="5772135" y="3053988"/>
        <a:ext cx="2455312" cy="529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885F4-63F5-43C1-BB74-5DF948366F76}">
      <dsp:nvSpPr>
        <dsp:cNvPr id="0" name=""/>
        <dsp:cNvSpPr/>
      </dsp:nvSpPr>
      <dsp:spPr>
        <a:xfrm>
          <a:off x="545480" y="164264"/>
          <a:ext cx="618574" cy="6185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0A39F-17E4-4E5E-8721-790B9C826E5B}">
      <dsp:nvSpPr>
        <dsp:cNvPr id="0" name=""/>
        <dsp:cNvSpPr/>
      </dsp:nvSpPr>
      <dsp:spPr>
        <a:xfrm>
          <a:off x="167462" y="1016396"/>
          <a:ext cx="1374609" cy="70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The SELECT statement is used to select data from a database.</a:t>
          </a:r>
          <a:endParaRPr lang="en-US" sz="1100" kern="1200"/>
        </a:p>
      </dsp:txBody>
      <dsp:txXfrm>
        <a:off x="167462" y="1016396"/>
        <a:ext cx="1374609" cy="704487"/>
      </dsp:txXfrm>
    </dsp:sp>
    <dsp:sp modelId="{C455BC03-A404-42F4-A441-74DE9CB8F884}">
      <dsp:nvSpPr>
        <dsp:cNvPr id="0" name=""/>
        <dsp:cNvSpPr/>
      </dsp:nvSpPr>
      <dsp:spPr>
        <a:xfrm>
          <a:off x="2160646" y="164264"/>
          <a:ext cx="618574" cy="6185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3D4F-FEF2-4EA9-9AAC-A7564179802B}">
      <dsp:nvSpPr>
        <dsp:cNvPr id="0" name=""/>
        <dsp:cNvSpPr/>
      </dsp:nvSpPr>
      <dsp:spPr>
        <a:xfrm>
          <a:off x="1782628" y="1016396"/>
          <a:ext cx="1374609" cy="70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The data returned is stored in a result table, called the result-set.</a:t>
          </a:r>
          <a:endParaRPr lang="en-US" sz="1100" kern="1200"/>
        </a:p>
      </dsp:txBody>
      <dsp:txXfrm>
        <a:off x="1782628" y="1016396"/>
        <a:ext cx="1374609" cy="704487"/>
      </dsp:txXfrm>
    </dsp:sp>
    <dsp:sp modelId="{3632849C-EB37-48F9-ACDB-B8C419EF180F}">
      <dsp:nvSpPr>
        <dsp:cNvPr id="0" name=""/>
        <dsp:cNvSpPr/>
      </dsp:nvSpPr>
      <dsp:spPr>
        <a:xfrm>
          <a:off x="3775812" y="164264"/>
          <a:ext cx="618574" cy="6185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95867-9346-4BF2-992F-5E98F42C49C2}">
      <dsp:nvSpPr>
        <dsp:cNvPr id="0" name=""/>
        <dsp:cNvSpPr/>
      </dsp:nvSpPr>
      <dsp:spPr>
        <a:xfrm>
          <a:off x="3397794" y="1016396"/>
          <a:ext cx="1374609" cy="70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Syntax</a:t>
          </a:r>
          <a:endParaRPr lang="en-US" sz="1100" kern="1200"/>
        </a:p>
      </dsp:txBody>
      <dsp:txXfrm>
        <a:off x="3397794" y="1016396"/>
        <a:ext cx="1374609" cy="704487"/>
      </dsp:txXfrm>
    </dsp:sp>
    <dsp:sp modelId="{2DEA653B-3D7B-430C-A28C-945D27CA8909}">
      <dsp:nvSpPr>
        <dsp:cNvPr id="0" name=""/>
        <dsp:cNvSpPr/>
      </dsp:nvSpPr>
      <dsp:spPr>
        <a:xfrm>
          <a:off x="545480" y="2064535"/>
          <a:ext cx="618574" cy="6185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31B63-50C2-462D-87A3-969BEC960A74}">
      <dsp:nvSpPr>
        <dsp:cNvPr id="0" name=""/>
        <dsp:cNvSpPr/>
      </dsp:nvSpPr>
      <dsp:spPr>
        <a:xfrm>
          <a:off x="167462" y="2916667"/>
          <a:ext cx="1374609" cy="70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SELECT </a:t>
          </a:r>
          <a:r>
            <a:rPr lang="en-IN" sz="1100" i="1" kern="1200"/>
            <a:t>column1</a:t>
          </a:r>
          <a:r>
            <a:rPr lang="en-IN" sz="1100" kern="1200"/>
            <a:t>,</a:t>
          </a:r>
          <a:r>
            <a:rPr lang="en-IN" sz="1100" i="1" kern="1200"/>
            <a:t> column2, ...</a:t>
          </a:r>
          <a:br>
            <a:rPr lang="en-IN" sz="1100" kern="1200"/>
          </a:br>
          <a:r>
            <a:rPr lang="en-IN" sz="1100" kern="1200"/>
            <a:t>FROM </a:t>
          </a:r>
          <a:r>
            <a:rPr lang="en-IN" sz="1100" i="1" kern="1200"/>
            <a:t>table_name</a:t>
          </a:r>
          <a:r>
            <a:rPr lang="en-IN" sz="1100" kern="1200"/>
            <a:t>;</a:t>
          </a:r>
          <a:endParaRPr lang="en-US" sz="1100" kern="1200"/>
        </a:p>
      </dsp:txBody>
      <dsp:txXfrm>
        <a:off x="167462" y="2916667"/>
        <a:ext cx="1374609" cy="704487"/>
      </dsp:txXfrm>
    </dsp:sp>
    <dsp:sp modelId="{2F8C50B4-AF29-4ED1-8E74-533FC6935610}">
      <dsp:nvSpPr>
        <dsp:cNvPr id="0" name=""/>
        <dsp:cNvSpPr/>
      </dsp:nvSpPr>
      <dsp:spPr>
        <a:xfrm>
          <a:off x="2160646" y="2064535"/>
          <a:ext cx="618574" cy="6185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FBF11-ABAD-49B4-BCC5-BF99B1195ACE}">
      <dsp:nvSpPr>
        <dsp:cNvPr id="0" name=""/>
        <dsp:cNvSpPr/>
      </dsp:nvSpPr>
      <dsp:spPr>
        <a:xfrm>
          <a:off x="1782628" y="2916667"/>
          <a:ext cx="1374609" cy="70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Here, column1, column2, ... are the field names of the table you want to select data from. If you want to select all the fields available in the table, use the following syntax:</a:t>
          </a:r>
          <a:endParaRPr lang="en-US" sz="1100" kern="1200"/>
        </a:p>
      </dsp:txBody>
      <dsp:txXfrm>
        <a:off x="1782628" y="2916667"/>
        <a:ext cx="1374609" cy="704487"/>
      </dsp:txXfrm>
    </dsp:sp>
    <dsp:sp modelId="{D20E6445-6834-456F-A7B2-3714D70218F7}">
      <dsp:nvSpPr>
        <dsp:cNvPr id="0" name=""/>
        <dsp:cNvSpPr/>
      </dsp:nvSpPr>
      <dsp:spPr>
        <a:xfrm>
          <a:off x="3775812" y="2064535"/>
          <a:ext cx="618574" cy="61857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A6EBC-B48C-4835-8AA5-71907A87B3D5}">
      <dsp:nvSpPr>
        <dsp:cNvPr id="0" name=""/>
        <dsp:cNvSpPr/>
      </dsp:nvSpPr>
      <dsp:spPr>
        <a:xfrm>
          <a:off x="3397794" y="2916667"/>
          <a:ext cx="1374609" cy="70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SELECT * FROM </a:t>
          </a:r>
          <a:r>
            <a:rPr lang="en-IN" sz="1100" i="1" kern="1200"/>
            <a:t>table_na</a:t>
          </a:r>
          <a:r>
            <a:rPr lang="en-IN" sz="1100" kern="1200"/>
            <a:t>me</a:t>
          </a:r>
          <a:endParaRPr lang="en-US" sz="1100" kern="1200"/>
        </a:p>
      </dsp:txBody>
      <dsp:txXfrm>
        <a:off x="3397794" y="2916667"/>
        <a:ext cx="1374609" cy="7044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5A91A-04FB-4C07-AF6D-C145F8F418AE}">
      <dsp:nvSpPr>
        <dsp:cNvPr id="0" name=""/>
        <dsp:cNvSpPr/>
      </dsp:nvSpPr>
      <dsp:spPr>
        <a:xfrm>
          <a:off x="0" y="111744"/>
          <a:ext cx="4939867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The WHERE clause is used to filter records.</a:t>
          </a:r>
          <a:endParaRPr lang="en-US" sz="1600" kern="1200"/>
        </a:p>
      </dsp:txBody>
      <dsp:txXfrm>
        <a:off x="31028" y="142772"/>
        <a:ext cx="4877811" cy="573546"/>
      </dsp:txXfrm>
    </dsp:sp>
    <dsp:sp modelId="{C4CF6A07-D661-466F-922E-A055920AD161}">
      <dsp:nvSpPr>
        <dsp:cNvPr id="0" name=""/>
        <dsp:cNvSpPr/>
      </dsp:nvSpPr>
      <dsp:spPr>
        <a:xfrm>
          <a:off x="0" y="793426"/>
          <a:ext cx="4939867" cy="635602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The WHERE clause is used to extract only those records that fulfill a specified condition.</a:t>
          </a:r>
          <a:endParaRPr lang="en-US" sz="1600" kern="1200"/>
        </a:p>
      </dsp:txBody>
      <dsp:txXfrm>
        <a:off x="31028" y="824454"/>
        <a:ext cx="4877811" cy="573546"/>
      </dsp:txXfrm>
    </dsp:sp>
    <dsp:sp modelId="{0B287BBA-E1DE-4C18-B984-DA0969A3CAAD}">
      <dsp:nvSpPr>
        <dsp:cNvPr id="0" name=""/>
        <dsp:cNvSpPr/>
      </dsp:nvSpPr>
      <dsp:spPr>
        <a:xfrm>
          <a:off x="0" y="1475109"/>
          <a:ext cx="4939867" cy="635602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Syntax</a:t>
          </a:r>
          <a:endParaRPr lang="en-US" sz="1600" kern="1200"/>
        </a:p>
      </dsp:txBody>
      <dsp:txXfrm>
        <a:off x="31028" y="1506137"/>
        <a:ext cx="4877811" cy="573546"/>
      </dsp:txXfrm>
    </dsp:sp>
    <dsp:sp modelId="{C3219E1F-1201-4048-9448-141C85089CE3}">
      <dsp:nvSpPr>
        <dsp:cNvPr id="0" name=""/>
        <dsp:cNvSpPr/>
      </dsp:nvSpPr>
      <dsp:spPr>
        <a:xfrm>
          <a:off x="0" y="2110712"/>
          <a:ext cx="4939867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84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200" kern="1200"/>
            <a:t>SELECT </a:t>
          </a:r>
          <a:r>
            <a:rPr lang="en-IN" sz="1200" i="1" kern="1200"/>
            <a:t>column1</a:t>
          </a:r>
          <a:r>
            <a:rPr lang="en-IN" sz="1200" kern="1200"/>
            <a:t>,</a:t>
          </a:r>
          <a:r>
            <a:rPr lang="en-IN" sz="1200" i="1" kern="1200"/>
            <a:t> column2, ...</a:t>
          </a:r>
          <a:br>
            <a:rPr lang="en-IN" sz="1200" kern="1200"/>
          </a:br>
          <a:r>
            <a:rPr lang="en-IN" sz="1200" kern="1200"/>
            <a:t>FROM </a:t>
          </a:r>
          <a:r>
            <a:rPr lang="en-IN" sz="1200" i="1" kern="1200"/>
            <a:t>table_name</a:t>
          </a:r>
          <a:br>
            <a:rPr lang="en-IN" sz="1200" kern="1200"/>
          </a:br>
          <a:r>
            <a:rPr lang="en-IN" sz="1200" kern="1200"/>
            <a:t>WHERE </a:t>
          </a:r>
          <a:r>
            <a:rPr lang="en-IN" sz="1200" i="1" kern="1200"/>
            <a:t>condition</a:t>
          </a:r>
          <a:r>
            <a:rPr lang="en-IN" sz="1200" kern="1200"/>
            <a:t>;</a:t>
          </a:r>
          <a:endParaRPr lang="en-US" sz="1200" kern="1200"/>
        </a:p>
      </dsp:txBody>
      <dsp:txXfrm>
        <a:off x="0" y="2110712"/>
        <a:ext cx="4939867" cy="546480"/>
      </dsp:txXfrm>
    </dsp:sp>
    <dsp:sp modelId="{54867F91-6AC3-4941-B1F1-F4F82B0808BC}">
      <dsp:nvSpPr>
        <dsp:cNvPr id="0" name=""/>
        <dsp:cNvSpPr/>
      </dsp:nvSpPr>
      <dsp:spPr>
        <a:xfrm>
          <a:off x="0" y="2657192"/>
          <a:ext cx="4939867" cy="635602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Example</a:t>
          </a:r>
          <a:endParaRPr lang="en-US" sz="1600" kern="1200"/>
        </a:p>
      </dsp:txBody>
      <dsp:txXfrm>
        <a:off x="31028" y="2688220"/>
        <a:ext cx="4877811" cy="573546"/>
      </dsp:txXfrm>
    </dsp:sp>
    <dsp:sp modelId="{3E53197E-F07F-4B45-AC19-8FBF104E3E42}">
      <dsp:nvSpPr>
        <dsp:cNvPr id="0" name=""/>
        <dsp:cNvSpPr/>
      </dsp:nvSpPr>
      <dsp:spPr>
        <a:xfrm>
          <a:off x="0" y="3292794"/>
          <a:ext cx="4939867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84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SELECT * FROM Persons</a:t>
          </a:r>
          <a:br>
            <a:rPr lang="en-US" sz="1200" kern="1200"/>
          </a:br>
          <a:r>
            <a:rPr lang="en-US" sz="1200" b="0" i="0" kern="1200"/>
            <a:t>WHERE City=‘Delhi’;</a:t>
          </a:r>
          <a:endParaRPr lang="en-US" sz="1200" kern="1200"/>
        </a:p>
      </dsp:txBody>
      <dsp:txXfrm>
        <a:off x="0" y="3292794"/>
        <a:ext cx="4939867" cy="3808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7A962-6BAD-4DD0-89DF-53792AE9A928}">
      <dsp:nvSpPr>
        <dsp:cNvPr id="0" name=""/>
        <dsp:cNvSpPr/>
      </dsp:nvSpPr>
      <dsp:spPr>
        <a:xfrm>
          <a:off x="0" y="214338"/>
          <a:ext cx="4939867" cy="7762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NOT NULL: By default, a column can hold </a:t>
          </a:r>
          <a:r>
            <a:rPr lang="en-US" sz="1400" b="1" kern="1200" dirty="0"/>
            <a:t>NULL</a:t>
          </a:r>
          <a:r>
            <a:rPr lang="en-US" sz="1400" kern="1200" dirty="0"/>
            <a:t> values. The </a:t>
          </a:r>
          <a:r>
            <a:rPr lang="en-US" sz="1400" b="1" kern="1200" dirty="0"/>
            <a:t>NOT NULL</a:t>
          </a:r>
          <a:r>
            <a:rPr lang="en-US" sz="1400" kern="1200" dirty="0"/>
            <a:t> constraint enforces a column to </a:t>
          </a:r>
          <a:r>
            <a:rPr lang="en-US" sz="1400" b="1" kern="1200" dirty="0"/>
            <a:t>NOT</a:t>
          </a:r>
          <a:r>
            <a:rPr lang="en-US" sz="1400" kern="1200" dirty="0"/>
            <a:t> accept </a:t>
          </a:r>
          <a:r>
            <a:rPr lang="en-US" sz="1400" b="1" kern="1200" dirty="0"/>
            <a:t>NULL</a:t>
          </a:r>
          <a:r>
            <a:rPr lang="en-US" sz="1400" kern="1200" dirty="0"/>
            <a:t> values. </a:t>
          </a:r>
        </a:p>
      </dsp:txBody>
      <dsp:txXfrm>
        <a:off x="37894" y="252232"/>
        <a:ext cx="4864079" cy="700474"/>
      </dsp:txXfrm>
    </dsp:sp>
    <dsp:sp modelId="{EA73C37D-37C4-415F-B673-B8D4A9AED552}">
      <dsp:nvSpPr>
        <dsp:cNvPr id="0" name=""/>
        <dsp:cNvSpPr/>
      </dsp:nvSpPr>
      <dsp:spPr>
        <a:xfrm>
          <a:off x="0" y="990600"/>
          <a:ext cx="4939867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841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Eg. Select position, pname, role from team where shirt_no is NOT NULL.</a:t>
          </a:r>
        </a:p>
      </dsp:txBody>
      <dsp:txXfrm>
        <a:off x="0" y="990600"/>
        <a:ext cx="4939867" cy="231840"/>
      </dsp:txXfrm>
    </dsp:sp>
    <dsp:sp modelId="{2A8B8A12-8B89-46E3-ACBB-7E2ECDC68680}">
      <dsp:nvSpPr>
        <dsp:cNvPr id="0" name=""/>
        <dsp:cNvSpPr/>
      </dsp:nvSpPr>
      <dsp:spPr>
        <a:xfrm>
          <a:off x="0" y="1222440"/>
          <a:ext cx="4939867" cy="556920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UNIQUE: Ensures that all the values in columns are unique. (Eg. Roll no, Date of Birth, tshirt no of same team players etc.)</a:t>
          </a:r>
        </a:p>
      </dsp:txBody>
      <dsp:txXfrm>
        <a:off x="27187" y="1249627"/>
        <a:ext cx="4885493" cy="502546"/>
      </dsp:txXfrm>
    </dsp:sp>
    <dsp:sp modelId="{35B7945B-93B6-4FA0-ADB8-F0D5970276C0}">
      <dsp:nvSpPr>
        <dsp:cNvPr id="0" name=""/>
        <dsp:cNvSpPr/>
      </dsp:nvSpPr>
      <dsp:spPr>
        <a:xfrm>
          <a:off x="0" y="1819680"/>
          <a:ext cx="4939867" cy="55692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PRIMARY KEY: Combination of NOT NULL and UNIQUE.</a:t>
          </a:r>
        </a:p>
      </dsp:txBody>
      <dsp:txXfrm>
        <a:off x="27187" y="1846867"/>
        <a:ext cx="4885493" cy="502546"/>
      </dsp:txXfrm>
    </dsp:sp>
    <dsp:sp modelId="{D66F4EC1-4712-4BAA-ACBC-78C631675041}">
      <dsp:nvSpPr>
        <dsp:cNvPr id="0" name=""/>
        <dsp:cNvSpPr/>
      </dsp:nvSpPr>
      <dsp:spPr>
        <a:xfrm>
          <a:off x="0" y="2416920"/>
          <a:ext cx="4939867" cy="556920"/>
        </a:xfrm>
        <a:prstGeom prst="round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FOREIGN KEY: Uniquely identify a row/record in any other database table.</a:t>
          </a:r>
        </a:p>
      </dsp:txBody>
      <dsp:txXfrm>
        <a:off x="27187" y="2444107"/>
        <a:ext cx="4885493" cy="502546"/>
      </dsp:txXfrm>
    </dsp:sp>
    <dsp:sp modelId="{E006E6B6-9D20-40AE-A29A-2467B66961F0}">
      <dsp:nvSpPr>
        <dsp:cNvPr id="0" name=""/>
        <dsp:cNvSpPr/>
      </dsp:nvSpPr>
      <dsp:spPr>
        <a:xfrm>
          <a:off x="0" y="3014160"/>
          <a:ext cx="4939867" cy="5569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CHECK: The check constraints ensures that all values in a column specify certain condition.</a:t>
          </a:r>
        </a:p>
      </dsp:txBody>
      <dsp:txXfrm>
        <a:off x="27187" y="3041347"/>
        <a:ext cx="4885493" cy="5025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8AA5F-9319-4DCF-BD09-1C920F8A02EF}">
      <dsp:nvSpPr>
        <dsp:cNvPr id="0" name=""/>
        <dsp:cNvSpPr/>
      </dsp:nvSpPr>
      <dsp:spPr>
        <a:xfrm>
          <a:off x="0" y="0"/>
          <a:ext cx="49398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AD961-1311-40D8-8E91-43DA11D2B5AE}">
      <dsp:nvSpPr>
        <dsp:cNvPr id="0" name=""/>
        <dsp:cNvSpPr/>
      </dsp:nvSpPr>
      <dsp:spPr>
        <a:xfrm>
          <a:off x="0" y="0"/>
          <a:ext cx="4939867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create table team(</a:t>
          </a:r>
        </a:p>
      </dsp:txBody>
      <dsp:txXfrm>
        <a:off x="0" y="0"/>
        <a:ext cx="4939867" cy="946354"/>
      </dsp:txXfrm>
    </dsp:sp>
    <dsp:sp modelId="{B967DA00-6821-4645-B278-A94A4F060033}">
      <dsp:nvSpPr>
        <dsp:cNvPr id="0" name=""/>
        <dsp:cNvSpPr/>
      </dsp:nvSpPr>
      <dsp:spPr>
        <a:xfrm>
          <a:off x="0" y="946354"/>
          <a:ext cx="49398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E9E60-2808-4D8D-A2DD-6A5C15EE8739}">
      <dsp:nvSpPr>
        <dsp:cNvPr id="0" name=""/>
        <dsp:cNvSpPr/>
      </dsp:nvSpPr>
      <dsp:spPr>
        <a:xfrm>
          <a:off x="0" y="946354"/>
          <a:ext cx="4939867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position varchar(10),</a:t>
          </a:r>
        </a:p>
      </dsp:txBody>
      <dsp:txXfrm>
        <a:off x="0" y="946354"/>
        <a:ext cx="4939867" cy="946354"/>
      </dsp:txXfrm>
    </dsp:sp>
    <dsp:sp modelId="{2D1CF7B1-064A-4A76-93EE-61D74580B8C6}">
      <dsp:nvSpPr>
        <dsp:cNvPr id="0" name=""/>
        <dsp:cNvSpPr/>
      </dsp:nvSpPr>
      <dsp:spPr>
        <a:xfrm>
          <a:off x="0" y="1892709"/>
          <a:ext cx="49398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E7B6F-B7B7-4FF1-BC2B-C6DF15A514C5}">
      <dsp:nvSpPr>
        <dsp:cNvPr id="0" name=""/>
        <dsp:cNvSpPr/>
      </dsp:nvSpPr>
      <dsp:spPr>
        <a:xfrm>
          <a:off x="0" y="1892709"/>
          <a:ext cx="4939867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pname varchar(30),</a:t>
          </a:r>
        </a:p>
      </dsp:txBody>
      <dsp:txXfrm>
        <a:off x="0" y="1892709"/>
        <a:ext cx="4939867" cy="946354"/>
      </dsp:txXfrm>
    </dsp:sp>
    <dsp:sp modelId="{FCC7F945-35C1-44E4-88BD-0BCF3563F728}">
      <dsp:nvSpPr>
        <dsp:cNvPr id="0" name=""/>
        <dsp:cNvSpPr/>
      </dsp:nvSpPr>
      <dsp:spPr>
        <a:xfrm>
          <a:off x="0" y="2839064"/>
          <a:ext cx="493986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716D2-C84B-445B-8C7A-10E26EEF4DFC}">
      <dsp:nvSpPr>
        <dsp:cNvPr id="0" name=""/>
        <dsp:cNvSpPr/>
      </dsp:nvSpPr>
      <dsp:spPr>
        <a:xfrm>
          <a:off x="0" y="2839064"/>
          <a:ext cx="4939867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role varchar(20));</a:t>
          </a:r>
        </a:p>
      </dsp:txBody>
      <dsp:txXfrm>
        <a:off x="0" y="2839064"/>
        <a:ext cx="4939867" cy="94635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6499B-8BD0-4207-B70A-7852BAC7F0A7}">
      <dsp:nvSpPr>
        <dsp:cNvPr id="0" name=""/>
        <dsp:cNvSpPr/>
      </dsp:nvSpPr>
      <dsp:spPr>
        <a:xfrm>
          <a:off x="0" y="114844"/>
          <a:ext cx="5000124" cy="7915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insert into team</a:t>
          </a:r>
        </a:p>
      </dsp:txBody>
      <dsp:txXfrm>
        <a:off x="38638" y="153482"/>
        <a:ext cx="4922848" cy="714229"/>
      </dsp:txXfrm>
    </dsp:sp>
    <dsp:sp modelId="{0CA4F932-68D9-47C3-ABD6-BAB5953D747D}">
      <dsp:nvSpPr>
        <dsp:cNvPr id="0" name=""/>
        <dsp:cNvSpPr/>
      </dsp:nvSpPr>
      <dsp:spPr>
        <a:xfrm>
          <a:off x="0" y="1001389"/>
          <a:ext cx="5000124" cy="7915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values ('P1','V. Kohli','Bat'),</a:t>
          </a:r>
        </a:p>
      </dsp:txBody>
      <dsp:txXfrm>
        <a:off x="38638" y="1040027"/>
        <a:ext cx="4922848" cy="714229"/>
      </dsp:txXfrm>
    </dsp:sp>
    <dsp:sp modelId="{AB92B6C0-0714-4790-9435-F3885B8052A2}">
      <dsp:nvSpPr>
        <dsp:cNvPr id="0" name=""/>
        <dsp:cNvSpPr/>
      </dsp:nvSpPr>
      <dsp:spPr>
        <a:xfrm>
          <a:off x="0" y="1887935"/>
          <a:ext cx="5000124" cy="7915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('P2','R. Sharma','Bat' ),</a:t>
          </a:r>
        </a:p>
      </dsp:txBody>
      <dsp:txXfrm>
        <a:off x="38638" y="1926573"/>
        <a:ext cx="4922848" cy="714229"/>
      </dsp:txXfrm>
    </dsp:sp>
    <dsp:sp modelId="{CCA7FF2F-83AF-466A-AA4E-80E192241A9F}">
      <dsp:nvSpPr>
        <dsp:cNvPr id="0" name=""/>
        <dsp:cNvSpPr/>
      </dsp:nvSpPr>
      <dsp:spPr>
        <a:xfrm>
          <a:off x="0" y="2774480"/>
          <a:ext cx="5000124" cy="79150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('P3','M.Dhoni','Wicket'),</a:t>
          </a:r>
        </a:p>
      </dsp:txBody>
      <dsp:txXfrm>
        <a:off x="38638" y="2813118"/>
        <a:ext cx="4922848" cy="714229"/>
      </dsp:txXfrm>
    </dsp:sp>
    <dsp:sp modelId="{5E7B8405-489A-4ED5-9943-459C708564F7}">
      <dsp:nvSpPr>
        <dsp:cNvPr id="0" name=""/>
        <dsp:cNvSpPr/>
      </dsp:nvSpPr>
      <dsp:spPr>
        <a:xfrm>
          <a:off x="0" y="3661025"/>
          <a:ext cx="5000124" cy="79150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('P4','J.Bumrah','Ball'),</a:t>
          </a:r>
        </a:p>
      </dsp:txBody>
      <dsp:txXfrm>
        <a:off x="38638" y="3699663"/>
        <a:ext cx="4922848" cy="714229"/>
      </dsp:txXfrm>
    </dsp:sp>
    <dsp:sp modelId="{2A8C68AE-F401-4D5A-A692-84DFE76111C9}">
      <dsp:nvSpPr>
        <dsp:cNvPr id="0" name=""/>
        <dsp:cNvSpPr/>
      </dsp:nvSpPr>
      <dsp:spPr>
        <a:xfrm>
          <a:off x="0" y="4547570"/>
          <a:ext cx="5000124" cy="7915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('P5','K.Yadav','Ball');</a:t>
          </a:r>
        </a:p>
      </dsp:txBody>
      <dsp:txXfrm>
        <a:off x="38638" y="4586208"/>
        <a:ext cx="4922848" cy="71422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D4027-DF7A-4738-B321-946895E35A66}">
      <dsp:nvSpPr>
        <dsp:cNvPr id="0" name=""/>
        <dsp:cNvSpPr/>
      </dsp:nvSpPr>
      <dsp:spPr>
        <a:xfrm>
          <a:off x="0" y="1464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45963-DAA2-401D-AFFD-18B79CB4CF84}">
      <dsp:nvSpPr>
        <dsp:cNvPr id="0" name=""/>
        <dsp:cNvSpPr/>
      </dsp:nvSpPr>
      <dsp:spPr>
        <a:xfrm>
          <a:off x="188719" y="141834"/>
          <a:ext cx="343126" cy="3431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BB598-5476-4054-89F0-33EF3CFDD85F}">
      <dsp:nvSpPr>
        <dsp:cNvPr id="0" name=""/>
        <dsp:cNvSpPr/>
      </dsp:nvSpPr>
      <dsp:spPr>
        <a:xfrm>
          <a:off x="720566" y="1464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TABLE departments (</a:t>
          </a:r>
        </a:p>
      </dsp:txBody>
      <dsp:txXfrm>
        <a:off x="720566" y="1464"/>
        <a:ext cx="7509033" cy="623866"/>
      </dsp:txXfrm>
    </dsp:sp>
    <dsp:sp modelId="{052B1BB4-089A-4F60-9293-E542962A7F8B}">
      <dsp:nvSpPr>
        <dsp:cNvPr id="0" name=""/>
        <dsp:cNvSpPr/>
      </dsp:nvSpPr>
      <dsp:spPr>
        <a:xfrm>
          <a:off x="0" y="781297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47723-5BB9-4E63-8211-C92A06796AB1}">
      <dsp:nvSpPr>
        <dsp:cNvPr id="0" name=""/>
        <dsp:cNvSpPr/>
      </dsp:nvSpPr>
      <dsp:spPr>
        <a:xfrm>
          <a:off x="188719" y="921667"/>
          <a:ext cx="343126" cy="3431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4F939-1857-4F52-B74F-6E540933852D}">
      <dsp:nvSpPr>
        <dsp:cNvPr id="0" name=""/>
        <dsp:cNvSpPr/>
      </dsp:nvSpPr>
      <dsp:spPr>
        <a:xfrm>
          <a:off x="720566" y="781297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dept_no     CHAR(4)         NOT NULL,  </a:t>
          </a:r>
        </a:p>
      </dsp:txBody>
      <dsp:txXfrm>
        <a:off x="720566" y="781297"/>
        <a:ext cx="7509033" cy="623866"/>
      </dsp:txXfrm>
    </dsp:sp>
    <dsp:sp modelId="{A264F1AA-92E3-4104-A865-CE5373FFA794}">
      <dsp:nvSpPr>
        <dsp:cNvPr id="0" name=""/>
        <dsp:cNvSpPr/>
      </dsp:nvSpPr>
      <dsp:spPr>
        <a:xfrm>
          <a:off x="0" y="1561131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97890-2365-4304-8633-63C72C41D720}">
      <dsp:nvSpPr>
        <dsp:cNvPr id="0" name=""/>
        <dsp:cNvSpPr/>
      </dsp:nvSpPr>
      <dsp:spPr>
        <a:xfrm>
          <a:off x="188719" y="1701501"/>
          <a:ext cx="343126" cy="3431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96D60-B534-4162-ACD2-C75F3CED057C}">
      <dsp:nvSpPr>
        <dsp:cNvPr id="0" name=""/>
        <dsp:cNvSpPr/>
      </dsp:nvSpPr>
      <dsp:spPr>
        <a:xfrm>
          <a:off x="720566" y="1561131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dept_name   VARCHAR(40)     NOT NULL,</a:t>
          </a:r>
        </a:p>
      </dsp:txBody>
      <dsp:txXfrm>
        <a:off x="720566" y="1561131"/>
        <a:ext cx="7509033" cy="623866"/>
      </dsp:txXfrm>
    </dsp:sp>
    <dsp:sp modelId="{D358802A-263E-4A54-A22B-6F19A38B2196}">
      <dsp:nvSpPr>
        <dsp:cNvPr id="0" name=""/>
        <dsp:cNvSpPr/>
      </dsp:nvSpPr>
      <dsp:spPr>
        <a:xfrm>
          <a:off x="0" y="2340964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F4D5F-BD6C-46B2-A524-6958E3E618CA}">
      <dsp:nvSpPr>
        <dsp:cNvPr id="0" name=""/>
        <dsp:cNvSpPr/>
      </dsp:nvSpPr>
      <dsp:spPr>
        <a:xfrm>
          <a:off x="188719" y="2481334"/>
          <a:ext cx="343126" cy="3431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9B201-C56A-4608-9E25-E5AF9BD2C073}">
      <dsp:nvSpPr>
        <dsp:cNvPr id="0" name=""/>
        <dsp:cNvSpPr/>
      </dsp:nvSpPr>
      <dsp:spPr>
        <a:xfrm>
          <a:off x="720566" y="2340964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PRIMARY KEY (dept_no),                 </a:t>
          </a:r>
        </a:p>
      </dsp:txBody>
      <dsp:txXfrm>
        <a:off x="720566" y="2340964"/>
        <a:ext cx="7509033" cy="623866"/>
      </dsp:txXfrm>
    </dsp:sp>
    <dsp:sp modelId="{8CFFB6F7-50D9-4C7C-BAE7-735D7E79AB09}">
      <dsp:nvSpPr>
        <dsp:cNvPr id="0" name=""/>
        <dsp:cNvSpPr/>
      </dsp:nvSpPr>
      <dsp:spPr>
        <a:xfrm>
          <a:off x="0" y="3120798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9BC03-D0D9-4FB0-9447-4AD44A335610}">
      <dsp:nvSpPr>
        <dsp:cNvPr id="0" name=""/>
        <dsp:cNvSpPr/>
      </dsp:nvSpPr>
      <dsp:spPr>
        <a:xfrm>
          <a:off x="188719" y="3261168"/>
          <a:ext cx="343126" cy="3431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F727E-CAF0-4889-9520-82AFEF1A34DD}">
      <dsp:nvSpPr>
        <dsp:cNvPr id="0" name=""/>
        <dsp:cNvSpPr/>
      </dsp:nvSpPr>
      <dsp:spPr>
        <a:xfrm>
          <a:off x="720566" y="3120798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UNIQUE  KEY (dept_name)                </a:t>
          </a:r>
        </a:p>
      </dsp:txBody>
      <dsp:txXfrm>
        <a:off x="720566" y="3120798"/>
        <a:ext cx="7509033" cy="623866"/>
      </dsp:txXfrm>
    </dsp:sp>
    <dsp:sp modelId="{FEFF9FAA-E003-4141-B326-CF3B7DF92D24}">
      <dsp:nvSpPr>
        <dsp:cNvPr id="0" name=""/>
        <dsp:cNvSpPr/>
      </dsp:nvSpPr>
      <dsp:spPr>
        <a:xfrm>
          <a:off x="0" y="3900632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17D6C-9F76-416F-9F1D-2328B1566752}">
      <dsp:nvSpPr>
        <dsp:cNvPr id="0" name=""/>
        <dsp:cNvSpPr/>
      </dsp:nvSpPr>
      <dsp:spPr>
        <a:xfrm>
          <a:off x="188719" y="4041002"/>
          <a:ext cx="343126" cy="3431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AD60E-3612-4A03-8C4C-DC631D9BF2A8}">
      <dsp:nvSpPr>
        <dsp:cNvPr id="0" name=""/>
        <dsp:cNvSpPr/>
      </dsp:nvSpPr>
      <dsp:spPr>
        <a:xfrm>
          <a:off x="720566" y="3900632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);</a:t>
          </a:r>
        </a:p>
      </dsp:txBody>
      <dsp:txXfrm>
        <a:off x="720566" y="3900632"/>
        <a:ext cx="7509033" cy="623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DC4D5-1CEA-47A3-A827-B8EC42729CDD}">
      <dsp:nvSpPr>
        <dsp:cNvPr id="0" name=""/>
        <dsp:cNvSpPr/>
      </dsp:nvSpPr>
      <dsp:spPr>
        <a:xfrm>
          <a:off x="757092" y="1992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SQL (structured query language) is a computer language aimed to store, manipulate, and retrieve data stored in relational databases.</a:t>
          </a:r>
        </a:p>
      </dsp:txBody>
      <dsp:txXfrm>
        <a:off x="757092" y="1992"/>
        <a:ext cx="3034531" cy="1820718"/>
      </dsp:txXfrm>
    </dsp:sp>
    <dsp:sp modelId="{F6340801-7152-4974-9BAA-60566CA5C2CD}">
      <dsp:nvSpPr>
        <dsp:cNvPr id="0" name=""/>
        <dsp:cNvSpPr/>
      </dsp:nvSpPr>
      <dsp:spPr>
        <a:xfrm>
          <a:off x="4095076" y="1992"/>
          <a:ext cx="3034531" cy="18207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MySQL is one of the most popular open source SQL database management system.</a:t>
          </a:r>
        </a:p>
      </dsp:txBody>
      <dsp:txXfrm>
        <a:off x="4095076" y="1992"/>
        <a:ext cx="3034531" cy="1820718"/>
      </dsp:txXfrm>
    </dsp:sp>
    <dsp:sp modelId="{4C251D4F-2F02-4E86-8195-A2BB02D2B7B5}">
      <dsp:nvSpPr>
        <dsp:cNvPr id="0" name=""/>
        <dsp:cNvSpPr/>
      </dsp:nvSpPr>
      <dsp:spPr>
        <a:xfrm>
          <a:off x="757092" y="2126164"/>
          <a:ext cx="3034531" cy="18207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is developed, distributed and supported by Oracle corporation.</a:t>
          </a:r>
        </a:p>
      </dsp:txBody>
      <dsp:txXfrm>
        <a:off x="757092" y="2126164"/>
        <a:ext cx="3034531" cy="1820718"/>
      </dsp:txXfrm>
    </dsp:sp>
    <dsp:sp modelId="{B7B1B7B6-46F1-4408-8F1D-76C023651BDD}">
      <dsp:nvSpPr>
        <dsp:cNvPr id="0" name=""/>
        <dsp:cNvSpPr/>
      </dsp:nvSpPr>
      <dsp:spPr>
        <a:xfrm>
          <a:off x="4095076" y="2126164"/>
          <a:ext cx="3034531" cy="18207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Supports including Windows, Linux, UNIX, Mac…</a:t>
          </a:r>
        </a:p>
      </dsp:txBody>
      <dsp:txXfrm>
        <a:off x="4095076" y="2126164"/>
        <a:ext cx="3034531" cy="1820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10879-CA0D-44EF-BBAE-A02B0F91DBF6}">
      <dsp:nvSpPr>
        <dsp:cNvPr id="0" name=""/>
        <dsp:cNvSpPr/>
      </dsp:nvSpPr>
      <dsp:spPr>
        <a:xfrm rot="5400000">
          <a:off x="-269992" y="1485550"/>
          <a:ext cx="1202155" cy="1454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EBAC6F-66FC-41EC-8A4E-178BA1A36AC9}">
      <dsp:nvSpPr>
        <dsp:cNvPr id="0" name=""/>
        <dsp:cNvSpPr/>
      </dsp:nvSpPr>
      <dsp:spPr>
        <a:xfrm>
          <a:off x="2977" y="713048"/>
          <a:ext cx="1615976" cy="96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DDL(Data Definition Language) : </a:t>
          </a:r>
          <a:r>
            <a:rPr lang="en-US" sz="900" kern="1200"/>
            <a:t>Data Definition Language consists of the SQL commands that can be used to define the database schema. </a:t>
          </a:r>
        </a:p>
      </dsp:txBody>
      <dsp:txXfrm>
        <a:off x="31375" y="741446"/>
        <a:ext cx="1559180" cy="912789"/>
      </dsp:txXfrm>
    </dsp:sp>
    <dsp:sp modelId="{4EAF1F1B-4B46-4429-9A97-6F03DA5C727C}">
      <dsp:nvSpPr>
        <dsp:cNvPr id="0" name=""/>
        <dsp:cNvSpPr/>
      </dsp:nvSpPr>
      <dsp:spPr>
        <a:xfrm rot="5400000">
          <a:off x="-269992" y="2697532"/>
          <a:ext cx="1202155" cy="145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4D2E3B-9191-4A4D-89B6-1152303A8360}">
      <dsp:nvSpPr>
        <dsp:cNvPr id="0" name=""/>
        <dsp:cNvSpPr/>
      </dsp:nvSpPr>
      <dsp:spPr>
        <a:xfrm>
          <a:off x="2977" y="1925030"/>
          <a:ext cx="1615976" cy="96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It simply deals with descriptions of the database schema and is used to create and modify the structure of database objects in the database.</a:t>
          </a:r>
        </a:p>
      </dsp:txBody>
      <dsp:txXfrm>
        <a:off x="31375" y="1953428"/>
        <a:ext cx="1559180" cy="912789"/>
      </dsp:txXfrm>
    </dsp:sp>
    <dsp:sp modelId="{9321E869-6E2C-4B67-ACB2-FB2275B0C703}">
      <dsp:nvSpPr>
        <dsp:cNvPr id="0" name=""/>
        <dsp:cNvSpPr/>
      </dsp:nvSpPr>
      <dsp:spPr>
        <a:xfrm>
          <a:off x="335998" y="3303523"/>
          <a:ext cx="2139422" cy="1454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71B1D6-022D-4CC7-9FCC-5793F628DD65}">
      <dsp:nvSpPr>
        <dsp:cNvPr id="0" name=""/>
        <dsp:cNvSpPr/>
      </dsp:nvSpPr>
      <dsp:spPr>
        <a:xfrm>
          <a:off x="2977" y="3137012"/>
          <a:ext cx="1615976" cy="96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Some examples of DDL commands:</a:t>
          </a:r>
          <a:endParaRPr lang="en-US" sz="900" kern="1200"/>
        </a:p>
      </dsp:txBody>
      <dsp:txXfrm>
        <a:off x="31375" y="3165410"/>
        <a:ext cx="1559180" cy="912789"/>
      </dsp:txXfrm>
    </dsp:sp>
    <dsp:sp modelId="{9C4FB741-5AD8-4519-89D4-111231AD4F26}">
      <dsp:nvSpPr>
        <dsp:cNvPr id="0" name=""/>
        <dsp:cNvSpPr/>
      </dsp:nvSpPr>
      <dsp:spPr>
        <a:xfrm rot="16200000">
          <a:off x="1879256" y="2697532"/>
          <a:ext cx="1202155" cy="1454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DAEC01-D32F-46F4-91D2-6FBB1763AF77}">
      <dsp:nvSpPr>
        <dsp:cNvPr id="0" name=""/>
        <dsp:cNvSpPr/>
      </dsp:nvSpPr>
      <dsp:spPr>
        <a:xfrm>
          <a:off x="2152225" y="3137012"/>
          <a:ext cx="1615976" cy="96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CREATE</a:t>
          </a:r>
          <a:r>
            <a:rPr lang="en-US" sz="900" kern="1200" dirty="0"/>
            <a:t> – is used to create the database or its objects (like table, index, function, views, store procedure and triggers).</a:t>
          </a:r>
        </a:p>
      </dsp:txBody>
      <dsp:txXfrm>
        <a:off x="2180623" y="3165410"/>
        <a:ext cx="1559180" cy="912789"/>
      </dsp:txXfrm>
    </dsp:sp>
    <dsp:sp modelId="{D4891B80-11CF-4236-B2A6-F1F35537A930}">
      <dsp:nvSpPr>
        <dsp:cNvPr id="0" name=""/>
        <dsp:cNvSpPr/>
      </dsp:nvSpPr>
      <dsp:spPr>
        <a:xfrm rot="16200000">
          <a:off x="1879256" y="1485550"/>
          <a:ext cx="1202155" cy="1454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BC5087-DD33-4C04-BF1C-4CD848A399BA}">
      <dsp:nvSpPr>
        <dsp:cNvPr id="0" name=""/>
        <dsp:cNvSpPr/>
      </dsp:nvSpPr>
      <dsp:spPr>
        <a:xfrm>
          <a:off x="2152225" y="1925030"/>
          <a:ext cx="1615976" cy="96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DROP</a:t>
          </a:r>
          <a:r>
            <a:rPr lang="en-US" sz="900" kern="1200"/>
            <a:t> – is used to delete objects from the database.</a:t>
          </a:r>
        </a:p>
      </dsp:txBody>
      <dsp:txXfrm>
        <a:off x="2180623" y="1953428"/>
        <a:ext cx="1559180" cy="912789"/>
      </dsp:txXfrm>
    </dsp:sp>
    <dsp:sp modelId="{8A5003DE-B0A6-4CB0-9410-3738BBEDB9C4}">
      <dsp:nvSpPr>
        <dsp:cNvPr id="0" name=""/>
        <dsp:cNvSpPr/>
      </dsp:nvSpPr>
      <dsp:spPr>
        <a:xfrm>
          <a:off x="2485247" y="879559"/>
          <a:ext cx="2139422" cy="1454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2CA46A-6526-401A-BAE0-6B20D8375DFB}">
      <dsp:nvSpPr>
        <dsp:cNvPr id="0" name=""/>
        <dsp:cNvSpPr/>
      </dsp:nvSpPr>
      <dsp:spPr>
        <a:xfrm>
          <a:off x="2152225" y="713048"/>
          <a:ext cx="1615976" cy="96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ALTER</a:t>
          </a:r>
          <a:r>
            <a:rPr lang="en-US" sz="900" kern="1200"/>
            <a:t>-is used to alter the structure of the database.</a:t>
          </a:r>
        </a:p>
      </dsp:txBody>
      <dsp:txXfrm>
        <a:off x="2180623" y="741446"/>
        <a:ext cx="1559180" cy="912789"/>
      </dsp:txXfrm>
    </dsp:sp>
    <dsp:sp modelId="{32ACEA78-3AF8-4920-A2CB-BD6481E46A6E}">
      <dsp:nvSpPr>
        <dsp:cNvPr id="0" name=""/>
        <dsp:cNvSpPr/>
      </dsp:nvSpPr>
      <dsp:spPr>
        <a:xfrm rot="5400000">
          <a:off x="4028504" y="1485550"/>
          <a:ext cx="1202155" cy="1454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3CA36B-FFA8-4ECF-9765-E3697A9B0C35}">
      <dsp:nvSpPr>
        <dsp:cNvPr id="0" name=""/>
        <dsp:cNvSpPr/>
      </dsp:nvSpPr>
      <dsp:spPr>
        <a:xfrm>
          <a:off x="4301474" y="713048"/>
          <a:ext cx="1615976" cy="96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TRUNCATE</a:t>
          </a:r>
          <a:r>
            <a:rPr lang="en-US" sz="900" kern="1200"/>
            <a:t>–is used to remove all records from a table, including all spaces allocated for the records are removed.</a:t>
          </a:r>
        </a:p>
      </dsp:txBody>
      <dsp:txXfrm>
        <a:off x="4329872" y="741446"/>
        <a:ext cx="1559180" cy="912789"/>
      </dsp:txXfrm>
    </dsp:sp>
    <dsp:sp modelId="{5A3172F3-D688-400F-97E0-93F9E5EEC43D}">
      <dsp:nvSpPr>
        <dsp:cNvPr id="0" name=""/>
        <dsp:cNvSpPr/>
      </dsp:nvSpPr>
      <dsp:spPr>
        <a:xfrm rot="5400000">
          <a:off x="4028504" y="2697532"/>
          <a:ext cx="1202155" cy="1454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AAFBB7-9E06-4396-A785-524183F7CA20}">
      <dsp:nvSpPr>
        <dsp:cNvPr id="0" name=""/>
        <dsp:cNvSpPr/>
      </dsp:nvSpPr>
      <dsp:spPr>
        <a:xfrm>
          <a:off x="4301474" y="1925030"/>
          <a:ext cx="1615976" cy="96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COMMENT</a:t>
          </a:r>
          <a:r>
            <a:rPr lang="en-US" sz="900" kern="1200"/>
            <a:t> –is used to add comments to the data dictionary.</a:t>
          </a:r>
        </a:p>
      </dsp:txBody>
      <dsp:txXfrm>
        <a:off x="4329872" y="1953428"/>
        <a:ext cx="1559180" cy="912789"/>
      </dsp:txXfrm>
    </dsp:sp>
    <dsp:sp modelId="{9BDC6B07-096A-4F3E-9DE2-62CB224F4070}">
      <dsp:nvSpPr>
        <dsp:cNvPr id="0" name=""/>
        <dsp:cNvSpPr/>
      </dsp:nvSpPr>
      <dsp:spPr>
        <a:xfrm>
          <a:off x="4301474" y="3137012"/>
          <a:ext cx="1615976" cy="96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RENAME </a:t>
          </a:r>
          <a:r>
            <a:rPr lang="en-US" sz="900" kern="1200"/>
            <a:t>–is used to rename an object existing in the database.</a:t>
          </a:r>
        </a:p>
      </dsp:txBody>
      <dsp:txXfrm>
        <a:off x="4329872" y="3165410"/>
        <a:ext cx="1559180" cy="9127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B1A1E-1DBD-4354-ADAC-5D9B002F1287}">
      <dsp:nvSpPr>
        <dsp:cNvPr id="0" name=""/>
        <dsp:cNvSpPr/>
      </dsp:nvSpPr>
      <dsp:spPr>
        <a:xfrm>
          <a:off x="0" y="3399"/>
          <a:ext cx="7886700" cy="7240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6F71D-17DF-42C6-B160-2946A2B55EA1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41E28-C598-4BE4-9F3D-8B1397F33D52}">
      <dsp:nvSpPr>
        <dsp:cNvPr id="0" name=""/>
        <dsp:cNvSpPr/>
      </dsp:nvSpPr>
      <dsp:spPr>
        <a:xfrm>
          <a:off x="836323" y="3399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DML(Data Manipulation Language) : </a:t>
          </a:r>
          <a:r>
            <a:rPr lang="en-US" sz="1500" kern="1200"/>
            <a:t>The SQL commands that deals with the manipulation of data present in the database belong to Data Manipulation Language.</a:t>
          </a:r>
        </a:p>
      </dsp:txBody>
      <dsp:txXfrm>
        <a:off x="836323" y="3399"/>
        <a:ext cx="7050376" cy="724089"/>
      </dsp:txXfrm>
    </dsp:sp>
    <dsp:sp modelId="{4D943F43-D2C3-489A-BA0E-03F368DF4555}">
      <dsp:nvSpPr>
        <dsp:cNvPr id="0" name=""/>
        <dsp:cNvSpPr/>
      </dsp:nvSpPr>
      <dsp:spPr>
        <a:xfrm>
          <a:off x="0" y="908511"/>
          <a:ext cx="7886700" cy="7240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38FC4-1824-41F4-85AF-A5824A94FA4A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C9DD-3054-45A4-A66B-8D2790A1E0CF}">
      <dsp:nvSpPr>
        <dsp:cNvPr id="0" name=""/>
        <dsp:cNvSpPr/>
      </dsp:nvSpPr>
      <dsp:spPr>
        <a:xfrm>
          <a:off x="836323" y="908511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Examples of DML:</a:t>
          </a:r>
          <a:endParaRPr lang="en-US" sz="1500" kern="1200"/>
        </a:p>
      </dsp:txBody>
      <dsp:txXfrm>
        <a:off x="836323" y="908511"/>
        <a:ext cx="7050376" cy="724089"/>
      </dsp:txXfrm>
    </dsp:sp>
    <dsp:sp modelId="{DB357FCF-ED77-4DEC-A3A5-6ABE0E4A6103}">
      <dsp:nvSpPr>
        <dsp:cNvPr id="0" name=""/>
        <dsp:cNvSpPr/>
      </dsp:nvSpPr>
      <dsp:spPr>
        <a:xfrm>
          <a:off x="0" y="1813624"/>
          <a:ext cx="7886700" cy="7240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FAE59-3100-4533-B6E2-C6EE639FE520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8C6F4-BEC8-476A-84E6-F863EF9D8956}">
      <dsp:nvSpPr>
        <dsp:cNvPr id="0" name=""/>
        <dsp:cNvSpPr/>
      </dsp:nvSpPr>
      <dsp:spPr>
        <a:xfrm>
          <a:off x="836323" y="1813624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INSERT</a:t>
          </a:r>
          <a:r>
            <a:rPr lang="en-US" sz="1500" kern="1200"/>
            <a:t>– is used to insert data into a table.</a:t>
          </a:r>
        </a:p>
      </dsp:txBody>
      <dsp:txXfrm>
        <a:off x="836323" y="1813624"/>
        <a:ext cx="7050376" cy="724089"/>
      </dsp:txXfrm>
    </dsp:sp>
    <dsp:sp modelId="{8F2928DF-2EA1-498E-A31C-77D71E56D15E}">
      <dsp:nvSpPr>
        <dsp:cNvPr id="0" name=""/>
        <dsp:cNvSpPr/>
      </dsp:nvSpPr>
      <dsp:spPr>
        <a:xfrm>
          <a:off x="0" y="2718736"/>
          <a:ext cx="7886700" cy="7240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0AA0B-2926-49F3-BB16-9AD6660B1139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7077A-E885-4BCA-83E2-B35E6F9EEB1E}">
      <dsp:nvSpPr>
        <dsp:cNvPr id="0" name=""/>
        <dsp:cNvSpPr/>
      </dsp:nvSpPr>
      <dsp:spPr>
        <a:xfrm>
          <a:off x="836323" y="2718736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UPDATE</a:t>
          </a:r>
          <a:r>
            <a:rPr lang="en-US" sz="1500" kern="1200"/>
            <a:t>– is used to update existing data within a table.</a:t>
          </a:r>
        </a:p>
      </dsp:txBody>
      <dsp:txXfrm>
        <a:off x="836323" y="2718736"/>
        <a:ext cx="7050376" cy="724089"/>
      </dsp:txXfrm>
    </dsp:sp>
    <dsp:sp modelId="{3095384A-6824-4344-9E90-866347A44EDB}">
      <dsp:nvSpPr>
        <dsp:cNvPr id="0" name=""/>
        <dsp:cNvSpPr/>
      </dsp:nvSpPr>
      <dsp:spPr>
        <a:xfrm>
          <a:off x="0" y="3623848"/>
          <a:ext cx="7886700" cy="7240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F367-D567-47A5-8045-C205A5DE2AF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9DBD5-E9B7-4619-9450-58A91029DEDE}">
      <dsp:nvSpPr>
        <dsp:cNvPr id="0" name=""/>
        <dsp:cNvSpPr/>
      </dsp:nvSpPr>
      <dsp:spPr>
        <a:xfrm>
          <a:off x="836323" y="3623848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DELETE</a:t>
          </a:r>
          <a:r>
            <a:rPr lang="en-US" sz="1500" kern="1200"/>
            <a:t> – is used to delete records from a database table.</a:t>
          </a:r>
        </a:p>
      </dsp:txBody>
      <dsp:txXfrm>
        <a:off x="836323" y="3623848"/>
        <a:ext cx="7050376" cy="7240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F8011-34FE-4A86-B278-2049C5149A55}">
      <dsp:nvSpPr>
        <dsp:cNvPr id="0" name=""/>
        <dsp:cNvSpPr/>
      </dsp:nvSpPr>
      <dsp:spPr>
        <a:xfrm>
          <a:off x="481140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CF804-D662-4723-9EA2-9379A40D8298}">
      <dsp:nvSpPr>
        <dsp:cNvPr id="0" name=""/>
        <dsp:cNvSpPr/>
      </dsp:nvSpPr>
      <dsp:spPr>
        <a:xfrm>
          <a:off x="2092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DQL (Data Query Language) :</a:t>
          </a:r>
          <a:endParaRPr lang="en-US" sz="1200" kern="1200"/>
        </a:p>
      </dsp:txBody>
      <dsp:txXfrm>
        <a:off x="2092" y="2349886"/>
        <a:ext cx="1741992" cy="696796"/>
      </dsp:txXfrm>
    </dsp:sp>
    <dsp:sp modelId="{3DC44410-5F72-40F3-808A-7E57B22516B1}">
      <dsp:nvSpPr>
        <dsp:cNvPr id="0" name=""/>
        <dsp:cNvSpPr/>
      </dsp:nvSpPr>
      <dsp:spPr>
        <a:xfrm>
          <a:off x="2527981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28262-D088-4D40-8B92-E95D04472AB0}">
      <dsp:nvSpPr>
        <dsp:cNvPr id="0" name=""/>
        <dsp:cNvSpPr/>
      </dsp:nvSpPr>
      <dsp:spPr>
        <a:xfrm>
          <a:off x="2048933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purpose of DQL Command is to get some schema relation based on the query.</a:t>
          </a:r>
        </a:p>
      </dsp:txBody>
      <dsp:txXfrm>
        <a:off x="2048933" y="2349886"/>
        <a:ext cx="1741992" cy="696796"/>
      </dsp:txXfrm>
    </dsp:sp>
    <dsp:sp modelId="{FFD54407-C1FE-4214-9006-A6EA2CF9F12B}">
      <dsp:nvSpPr>
        <dsp:cNvPr id="0" name=""/>
        <dsp:cNvSpPr/>
      </dsp:nvSpPr>
      <dsp:spPr>
        <a:xfrm>
          <a:off x="4574822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52C26-2D00-45F1-9410-555A715F9948}">
      <dsp:nvSpPr>
        <dsp:cNvPr id="0" name=""/>
        <dsp:cNvSpPr/>
      </dsp:nvSpPr>
      <dsp:spPr>
        <a:xfrm>
          <a:off x="4095774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Example of DQL:</a:t>
          </a:r>
          <a:endParaRPr lang="en-US" sz="1200" kern="1200"/>
        </a:p>
      </dsp:txBody>
      <dsp:txXfrm>
        <a:off x="4095774" y="2349886"/>
        <a:ext cx="1741992" cy="696796"/>
      </dsp:txXfrm>
    </dsp:sp>
    <dsp:sp modelId="{BB4B81EE-4005-4E42-AC24-2C32F7ABDB0F}">
      <dsp:nvSpPr>
        <dsp:cNvPr id="0" name=""/>
        <dsp:cNvSpPr/>
      </dsp:nvSpPr>
      <dsp:spPr>
        <a:xfrm>
          <a:off x="6621662" y="1304654"/>
          <a:ext cx="783896" cy="783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F0CFA-9EF3-4B16-ABD1-130CF1DCFA66}">
      <dsp:nvSpPr>
        <dsp:cNvPr id="0" name=""/>
        <dsp:cNvSpPr/>
      </dsp:nvSpPr>
      <dsp:spPr>
        <a:xfrm>
          <a:off x="6142615" y="234988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SELECT</a:t>
          </a:r>
          <a:r>
            <a:rPr lang="en-US" sz="1200" kern="1200"/>
            <a:t>– is used to retrieve data from the a database.</a:t>
          </a:r>
        </a:p>
      </dsp:txBody>
      <dsp:txXfrm>
        <a:off x="6142615" y="2349886"/>
        <a:ext cx="1741992" cy="6967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186EF-566C-4FF2-A7F4-1D0028FF6BD4}">
      <dsp:nvSpPr>
        <dsp:cNvPr id="0" name=""/>
        <dsp:cNvSpPr/>
      </dsp:nvSpPr>
      <dsp:spPr>
        <a:xfrm>
          <a:off x="2351" y="799556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E09AF-49C8-4E53-B74B-8F4E3A4F170C}">
      <dsp:nvSpPr>
        <dsp:cNvPr id="0" name=""/>
        <dsp:cNvSpPr/>
      </dsp:nvSpPr>
      <dsp:spPr>
        <a:xfrm>
          <a:off x="2351" y="2186269"/>
          <a:ext cx="3623906" cy="781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DCL(Data Control Language) : </a:t>
          </a:r>
          <a:r>
            <a:rPr lang="en-US" sz="1400" kern="1200"/>
            <a:t>DCL includes commands such as GRANT and REVOKE which mainly deals with the rights, permissions and other controls of the database system.</a:t>
          </a:r>
        </a:p>
      </dsp:txBody>
      <dsp:txXfrm>
        <a:off x="2351" y="2186269"/>
        <a:ext cx="3623906" cy="781404"/>
      </dsp:txXfrm>
    </dsp:sp>
    <dsp:sp modelId="{81326D86-491C-40FE-A042-FE727C3CB17D}">
      <dsp:nvSpPr>
        <dsp:cNvPr id="0" name=""/>
        <dsp:cNvSpPr/>
      </dsp:nvSpPr>
      <dsp:spPr>
        <a:xfrm>
          <a:off x="2351" y="3022718"/>
          <a:ext cx="3623906" cy="529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51C8C-7E75-433B-A604-9AFA213BDC9B}">
      <dsp:nvSpPr>
        <dsp:cNvPr id="0" name=""/>
        <dsp:cNvSpPr/>
      </dsp:nvSpPr>
      <dsp:spPr>
        <a:xfrm>
          <a:off x="4260441" y="799556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030AE-78D8-4706-ADBE-3F1C45609A61}">
      <dsp:nvSpPr>
        <dsp:cNvPr id="0" name=""/>
        <dsp:cNvSpPr/>
      </dsp:nvSpPr>
      <dsp:spPr>
        <a:xfrm>
          <a:off x="4260441" y="2186269"/>
          <a:ext cx="3623906" cy="781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Examples of DCL commands:</a:t>
          </a:r>
          <a:endParaRPr lang="en-US" sz="1400" kern="1200"/>
        </a:p>
      </dsp:txBody>
      <dsp:txXfrm>
        <a:off x="4260441" y="2186269"/>
        <a:ext cx="3623906" cy="781404"/>
      </dsp:txXfrm>
    </dsp:sp>
    <dsp:sp modelId="{9935DBC2-BC7C-4580-A058-6FA8A185F975}">
      <dsp:nvSpPr>
        <dsp:cNvPr id="0" name=""/>
        <dsp:cNvSpPr/>
      </dsp:nvSpPr>
      <dsp:spPr>
        <a:xfrm>
          <a:off x="4260441" y="3022718"/>
          <a:ext cx="3623906" cy="529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GRANT</a:t>
          </a:r>
          <a:r>
            <a:rPr lang="en-US" sz="1100" kern="1200"/>
            <a:t>-gives user’s access privileges to database.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REVOKE</a:t>
          </a:r>
          <a:r>
            <a:rPr lang="en-US" sz="1100" kern="1200"/>
            <a:t>-withdraw user’s access privileges given by using the GRANT command.</a:t>
          </a:r>
        </a:p>
      </dsp:txBody>
      <dsp:txXfrm>
        <a:off x="4260441" y="3022718"/>
        <a:ext cx="3623906" cy="5290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BF190-FC5C-497B-81E7-5B9EB1B4816E}">
      <dsp:nvSpPr>
        <dsp:cNvPr id="0" name=""/>
        <dsp:cNvSpPr/>
      </dsp:nvSpPr>
      <dsp:spPr>
        <a:xfrm>
          <a:off x="0" y="1407"/>
          <a:ext cx="7886700" cy="5997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DAA03-146B-455C-8760-D284405870E3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AB2F7-5472-4156-8D75-847789B4016A}">
      <dsp:nvSpPr>
        <dsp:cNvPr id="0" name=""/>
        <dsp:cNvSpPr/>
      </dsp:nvSpPr>
      <dsp:spPr>
        <a:xfrm>
          <a:off x="692764" y="1407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TCL(transaction Control Language) : </a:t>
          </a:r>
          <a:r>
            <a:rPr lang="en-US" sz="1600" kern="1200"/>
            <a:t>TCL commands deals with the transaction within the database.</a:t>
          </a:r>
        </a:p>
      </dsp:txBody>
      <dsp:txXfrm>
        <a:off x="692764" y="1407"/>
        <a:ext cx="7193935" cy="599796"/>
      </dsp:txXfrm>
    </dsp:sp>
    <dsp:sp modelId="{DD9D59E8-448D-4C0F-A80B-CE2D243FD18A}">
      <dsp:nvSpPr>
        <dsp:cNvPr id="0" name=""/>
        <dsp:cNvSpPr/>
      </dsp:nvSpPr>
      <dsp:spPr>
        <a:xfrm>
          <a:off x="0" y="751152"/>
          <a:ext cx="7886700" cy="5997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08B65-C497-46A8-973C-1AC9B5DA1F55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79B83-1B98-4EBF-AECB-33A1EC4F5F9A}">
      <dsp:nvSpPr>
        <dsp:cNvPr id="0" name=""/>
        <dsp:cNvSpPr/>
      </dsp:nvSpPr>
      <dsp:spPr>
        <a:xfrm>
          <a:off x="692764" y="751152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Examples of TCL commands:</a:t>
          </a:r>
          <a:endParaRPr lang="en-US" sz="1600" kern="1200"/>
        </a:p>
      </dsp:txBody>
      <dsp:txXfrm>
        <a:off x="692764" y="751152"/>
        <a:ext cx="7193935" cy="599796"/>
      </dsp:txXfrm>
    </dsp:sp>
    <dsp:sp modelId="{728BBCED-521C-4924-BCA1-5A46BC091A7A}">
      <dsp:nvSpPr>
        <dsp:cNvPr id="0" name=""/>
        <dsp:cNvSpPr/>
      </dsp:nvSpPr>
      <dsp:spPr>
        <a:xfrm>
          <a:off x="0" y="1500898"/>
          <a:ext cx="7886700" cy="5997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8D1BB-CEEC-4505-B0D2-2F85EEADB8E0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D89607-8440-4309-9E82-4D4068C5C935}">
      <dsp:nvSpPr>
        <dsp:cNvPr id="0" name=""/>
        <dsp:cNvSpPr/>
      </dsp:nvSpPr>
      <dsp:spPr>
        <a:xfrm>
          <a:off x="692764" y="150089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COMMIT</a:t>
          </a:r>
          <a:r>
            <a:rPr lang="en-US" sz="1600" kern="1200"/>
            <a:t>– commits a Transaction.</a:t>
          </a:r>
        </a:p>
      </dsp:txBody>
      <dsp:txXfrm>
        <a:off x="692764" y="1500898"/>
        <a:ext cx="7193935" cy="599796"/>
      </dsp:txXfrm>
    </dsp:sp>
    <dsp:sp modelId="{CCF316E0-CE09-4FE9-B63A-D903F509C794}">
      <dsp:nvSpPr>
        <dsp:cNvPr id="0" name=""/>
        <dsp:cNvSpPr/>
      </dsp:nvSpPr>
      <dsp:spPr>
        <a:xfrm>
          <a:off x="0" y="2250643"/>
          <a:ext cx="7886700" cy="5997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89436-9A14-43AD-90AD-FCD485695947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1F7E2-54CA-487B-87DF-D09E7D1F74FB}">
      <dsp:nvSpPr>
        <dsp:cNvPr id="0" name=""/>
        <dsp:cNvSpPr/>
      </dsp:nvSpPr>
      <dsp:spPr>
        <a:xfrm>
          <a:off x="692764" y="2250643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ROLLBACK</a:t>
          </a:r>
          <a:r>
            <a:rPr lang="en-US" sz="1600" kern="1200"/>
            <a:t>– rollbacks a transaction in case of any error occurs.</a:t>
          </a:r>
        </a:p>
      </dsp:txBody>
      <dsp:txXfrm>
        <a:off x="692764" y="2250643"/>
        <a:ext cx="7193935" cy="599796"/>
      </dsp:txXfrm>
    </dsp:sp>
    <dsp:sp modelId="{31FC6961-4EE7-411C-8B57-3A1016775D97}">
      <dsp:nvSpPr>
        <dsp:cNvPr id="0" name=""/>
        <dsp:cNvSpPr/>
      </dsp:nvSpPr>
      <dsp:spPr>
        <a:xfrm>
          <a:off x="0" y="3000388"/>
          <a:ext cx="7886700" cy="5997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39FA3-B484-4456-934D-0CA29B054602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57FE0-94B1-49C3-9AA5-A731CBCD171C}">
      <dsp:nvSpPr>
        <dsp:cNvPr id="0" name=""/>
        <dsp:cNvSpPr/>
      </dsp:nvSpPr>
      <dsp:spPr>
        <a:xfrm>
          <a:off x="692764" y="300038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SAVEPOINT</a:t>
          </a:r>
          <a:r>
            <a:rPr lang="en-US" sz="1600" kern="1200"/>
            <a:t>–sets a savepoint within a transaction.</a:t>
          </a:r>
        </a:p>
      </dsp:txBody>
      <dsp:txXfrm>
        <a:off x="692764" y="3000388"/>
        <a:ext cx="7193935" cy="599796"/>
      </dsp:txXfrm>
    </dsp:sp>
    <dsp:sp modelId="{3C820AC6-9399-40F7-BE6C-25D563CBF3FF}">
      <dsp:nvSpPr>
        <dsp:cNvPr id="0" name=""/>
        <dsp:cNvSpPr/>
      </dsp:nvSpPr>
      <dsp:spPr>
        <a:xfrm>
          <a:off x="0" y="3750134"/>
          <a:ext cx="7886700" cy="5997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3C236-D06C-4A5E-842D-D147173706CD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733FE-0B38-41E9-99DF-3696F3B27A45}">
      <dsp:nvSpPr>
        <dsp:cNvPr id="0" name=""/>
        <dsp:cNvSpPr/>
      </dsp:nvSpPr>
      <dsp:spPr>
        <a:xfrm>
          <a:off x="692764" y="3750134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SET TRANSACTION</a:t>
          </a:r>
          <a:r>
            <a:rPr lang="en-US" sz="1600" kern="1200"/>
            <a:t>–specify characteristics for the transaction.</a:t>
          </a:r>
        </a:p>
      </dsp:txBody>
      <dsp:txXfrm>
        <a:off x="692764" y="3750134"/>
        <a:ext cx="7193935" cy="5997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1B0D4-DB13-40D7-AB28-1FB6F7C54D23}">
      <dsp:nvSpPr>
        <dsp:cNvPr id="0" name=""/>
        <dsp:cNvSpPr/>
      </dsp:nvSpPr>
      <dsp:spPr>
        <a:xfrm>
          <a:off x="0" y="220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348E8-7057-4962-80BF-E7262ECA5ED6}">
      <dsp:nvSpPr>
        <dsp:cNvPr id="0" name=""/>
        <dsp:cNvSpPr/>
      </dsp:nvSpPr>
      <dsp:spPr>
        <a:xfrm>
          <a:off x="0" y="2209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The DROP TABLE statement is used to drop an existing table in a database.</a:t>
          </a:r>
          <a:endParaRPr lang="en-US" sz="2100" kern="1200"/>
        </a:p>
      </dsp:txBody>
      <dsp:txXfrm>
        <a:off x="0" y="2209"/>
        <a:ext cx="8229600" cy="753590"/>
      </dsp:txXfrm>
    </dsp:sp>
    <dsp:sp modelId="{12685D74-98FA-44DD-AF25-6407FFF517E5}">
      <dsp:nvSpPr>
        <dsp:cNvPr id="0" name=""/>
        <dsp:cNvSpPr/>
      </dsp:nvSpPr>
      <dsp:spPr>
        <a:xfrm>
          <a:off x="0" y="75580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3CB7B-7A0D-4E6A-AE2B-75ECD1FCB3E8}">
      <dsp:nvSpPr>
        <dsp:cNvPr id="0" name=""/>
        <dsp:cNvSpPr/>
      </dsp:nvSpPr>
      <dsp:spPr>
        <a:xfrm>
          <a:off x="0" y="755800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Syntax</a:t>
          </a:r>
          <a:endParaRPr lang="en-US" sz="2100" kern="1200"/>
        </a:p>
      </dsp:txBody>
      <dsp:txXfrm>
        <a:off x="0" y="755800"/>
        <a:ext cx="8229600" cy="753590"/>
      </dsp:txXfrm>
    </dsp:sp>
    <dsp:sp modelId="{9D0C8220-A250-4C9B-B56E-0C1C0B90A4AC}">
      <dsp:nvSpPr>
        <dsp:cNvPr id="0" name=""/>
        <dsp:cNvSpPr/>
      </dsp:nvSpPr>
      <dsp:spPr>
        <a:xfrm>
          <a:off x="0" y="150939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CEF5C-B551-4C00-9BD6-DEA86B7FEDE8}">
      <dsp:nvSpPr>
        <dsp:cNvPr id="0" name=""/>
        <dsp:cNvSpPr/>
      </dsp:nvSpPr>
      <dsp:spPr>
        <a:xfrm>
          <a:off x="0" y="1509390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DROP TABLE </a:t>
          </a:r>
          <a:r>
            <a:rPr lang="en-IN" sz="2100" i="1" kern="1200"/>
            <a:t>table_name</a:t>
          </a:r>
          <a:r>
            <a:rPr lang="en-IN" sz="2100" kern="1200"/>
            <a:t>;</a:t>
          </a:r>
          <a:endParaRPr lang="en-US" sz="2100" kern="1200"/>
        </a:p>
      </dsp:txBody>
      <dsp:txXfrm>
        <a:off x="0" y="1509390"/>
        <a:ext cx="8229600" cy="753590"/>
      </dsp:txXfrm>
    </dsp:sp>
    <dsp:sp modelId="{88FCB727-45DE-4744-8C43-0FF65D0869A9}">
      <dsp:nvSpPr>
        <dsp:cNvPr id="0" name=""/>
        <dsp:cNvSpPr/>
      </dsp:nvSpPr>
      <dsp:spPr>
        <a:xfrm>
          <a:off x="0" y="226298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7EA89-0222-42D7-AF61-6B04D24F24C1}">
      <dsp:nvSpPr>
        <dsp:cNvPr id="0" name=""/>
        <dsp:cNvSpPr/>
      </dsp:nvSpPr>
      <dsp:spPr>
        <a:xfrm>
          <a:off x="0" y="2262981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Note:</a:t>
          </a:r>
          <a:r>
            <a:rPr lang="en-IN" sz="2100" kern="1200"/>
            <a:t> Deleting a table will result in loss of complete information stored in the table!</a:t>
          </a:r>
          <a:endParaRPr lang="en-US" sz="2100" kern="1200"/>
        </a:p>
      </dsp:txBody>
      <dsp:txXfrm>
        <a:off x="0" y="2262981"/>
        <a:ext cx="8229600" cy="753590"/>
      </dsp:txXfrm>
    </dsp:sp>
    <dsp:sp modelId="{AA5A6FF6-6162-4949-9991-16592841C852}">
      <dsp:nvSpPr>
        <dsp:cNvPr id="0" name=""/>
        <dsp:cNvSpPr/>
      </dsp:nvSpPr>
      <dsp:spPr>
        <a:xfrm>
          <a:off x="0" y="301657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5E241-4FC9-4486-88FA-583FFF80FFB5}">
      <dsp:nvSpPr>
        <dsp:cNvPr id="0" name=""/>
        <dsp:cNvSpPr/>
      </dsp:nvSpPr>
      <dsp:spPr>
        <a:xfrm>
          <a:off x="0" y="3016572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Example:</a:t>
          </a:r>
          <a:endParaRPr lang="en-US" sz="2100" kern="1200"/>
        </a:p>
      </dsp:txBody>
      <dsp:txXfrm>
        <a:off x="0" y="3016572"/>
        <a:ext cx="8229600" cy="753590"/>
      </dsp:txXfrm>
    </dsp:sp>
    <dsp:sp modelId="{83BFB8BD-4E9F-4779-84BB-21D6A4069CCA}">
      <dsp:nvSpPr>
        <dsp:cNvPr id="0" name=""/>
        <dsp:cNvSpPr/>
      </dsp:nvSpPr>
      <dsp:spPr>
        <a:xfrm>
          <a:off x="0" y="377016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D9537-A09B-4164-98AF-4CED309F7171}">
      <dsp:nvSpPr>
        <dsp:cNvPr id="0" name=""/>
        <dsp:cNvSpPr/>
      </dsp:nvSpPr>
      <dsp:spPr>
        <a:xfrm>
          <a:off x="0" y="3770162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DROP TABLE team;</a:t>
          </a:r>
          <a:endParaRPr lang="en-US" sz="2100" kern="1200"/>
        </a:p>
      </dsp:txBody>
      <dsp:txXfrm>
        <a:off x="0" y="3770162"/>
        <a:ext cx="8229600" cy="7535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1D110-C249-4A93-AFA9-4E9112A2D1BE}">
      <dsp:nvSpPr>
        <dsp:cNvPr id="0" name=""/>
        <dsp:cNvSpPr/>
      </dsp:nvSpPr>
      <dsp:spPr>
        <a:xfrm>
          <a:off x="0" y="55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EB578-BCF4-4504-94A8-92D075F5116D}">
      <dsp:nvSpPr>
        <dsp:cNvPr id="0" name=""/>
        <dsp:cNvSpPr/>
      </dsp:nvSpPr>
      <dsp:spPr>
        <a:xfrm>
          <a:off x="0" y="552"/>
          <a:ext cx="8229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To change the data type of a column in a table, use the following syntax:</a:t>
          </a:r>
          <a:endParaRPr lang="en-US" sz="2500" kern="1200"/>
        </a:p>
      </dsp:txBody>
      <dsp:txXfrm>
        <a:off x="0" y="552"/>
        <a:ext cx="8229600" cy="904971"/>
      </dsp:txXfrm>
    </dsp:sp>
    <dsp:sp modelId="{C89B2753-B8E3-4C6C-8DF4-46028C0EB2BD}">
      <dsp:nvSpPr>
        <dsp:cNvPr id="0" name=""/>
        <dsp:cNvSpPr/>
      </dsp:nvSpPr>
      <dsp:spPr>
        <a:xfrm>
          <a:off x="0" y="905524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8BE33-0D40-4F8D-A8A6-7528B745902F}">
      <dsp:nvSpPr>
        <dsp:cNvPr id="0" name=""/>
        <dsp:cNvSpPr/>
      </dsp:nvSpPr>
      <dsp:spPr>
        <a:xfrm>
          <a:off x="0" y="905524"/>
          <a:ext cx="8229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ALTER TABLE </a:t>
          </a:r>
          <a:r>
            <a:rPr lang="en-IN" sz="2500" i="1" kern="1200"/>
            <a:t>table_name</a:t>
          </a:r>
          <a:br>
            <a:rPr lang="en-IN" sz="2500" kern="1200"/>
          </a:br>
          <a:r>
            <a:rPr lang="en-IN" sz="2500" kern="1200"/>
            <a:t>MODIFY COLUMN </a:t>
          </a:r>
          <a:r>
            <a:rPr lang="en-IN" sz="2500" i="1" kern="1200"/>
            <a:t>column_name datatype</a:t>
          </a:r>
          <a:r>
            <a:rPr lang="en-IN" sz="2500" kern="1200"/>
            <a:t>;</a:t>
          </a:r>
          <a:endParaRPr lang="en-US" sz="2500" kern="1200"/>
        </a:p>
      </dsp:txBody>
      <dsp:txXfrm>
        <a:off x="0" y="905524"/>
        <a:ext cx="8229600" cy="904971"/>
      </dsp:txXfrm>
    </dsp:sp>
    <dsp:sp modelId="{67B91371-C7F4-4D4F-9348-05D797C0CFA4}">
      <dsp:nvSpPr>
        <dsp:cNvPr id="0" name=""/>
        <dsp:cNvSpPr/>
      </dsp:nvSpPr>
      <dsp:spPr>
        <a:xfrm>
          <a:off x="0" y="1810495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02C84-60D9-4263-92EF-811BDBAD2123}">
      <dsp:nvSpPr>
        <dsp:cNvPr id="0" name=""/>
        <dsp:cNvSpPr/>
      </dsp:nvSpPr>
      <dsp:spPr>
        <a:xfrm>
          <a:off x="0" y="1810495"/>
          <a:ext cx="8229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Example</a:t>
          </a:r>
          <a:endParaRPr lang="en-US" sz="2500" kern="1200"/>
        </a:p>
      </dsp:txBody>
      <dsp:txXfrm>
        <a:off x="0" y="1810495"/>
        <a:ext cx="8229600" cy="904971"/>
      </dsp:txXfrm>
    </dsp:sp>
    <dsp:sp modelId="{1A96C21D-EEB7-4F20-A216-E505808772A2}">
      <dsp:nvSpPr>
        <dsp:cNvPr id="0" name=""/>
        <dsp:cNvSpPr/>
      </dsp:nvSpPr>
      <dsp:spPr>
        <a:xfrm>
          <a:off x="0" y="2715467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AC745-53A7-41B9-B4F9-2D39A0BBD6F2}">
      <dsp:nvSpPr>
        <dsp:cNvPr id="0" name=""/>
        <dsp:cNvSpPr/>
      </dsp:nvSpPr>
      <dsp:spPr>
        <a:xfrm>
          <a:off x="0" y="2715467"/>
          <a:ext cx="8229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ALTER TABLE Persons</a:t>
          </a:r>
          <a:br>
            <a:rPr lang="en-IN" sz="2500" kern="1200"/>
          </a:br>
          <a:r>
            <a:rPr lang="en-IN" sz="2500" kern="1200"/>
            <a:t>ADD DateOfBirth date;</a:t>
          </a:r>
          <a:endParaRPr lang="en-US" sz="2500" kern="1200"/>
        </a:p>
      </dsp:txBody>
      <dsp:txXfrm>
        <a:off x="0" y="2715467"/>
        <a:ext cx="8229600" cy="904971"/>
      </dsp:txXfrm>
    </dsp:sp>
    <dsp:sp modelId="{469C5BCA-4344-4AB8-B341-10EE181B6752}">
      <dsp:nvSpPr>
        <dsp:cNvPr id="0" name=""/>
        <dsp:cNvSpPr/>
      </dsp:nvSpPr>
      <dsp:spPr>
        <a:xfrm>
          <a:off x="0" y="362043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05CF7-831F-487E-9A3C-0F9B5D366292}">
      <dsp:nvSpPr>
        <dsp:cNvPr id="0" name=""/>
        <dsp:cNvSpPr/>
      </dsp:nvSpPr>
      <dsp:spPr>
        <a:xfrm>
          <a:off x="0" y="3620438"/>
          <a:ext cx="8229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ALTER TABLE Persons</a:t>
          </a:r>
          <a:br>
            <a:rPr lang="en-IN" sz="2500" kern="1200"/>
          </a:br>
          <a:r>
            <a:rPr lang="en-IN" sz="2500" kern="1200"/>
            <a:t>MODIFY COLUMN DateOfBirth year;</a:t>
          </a:r>
          <a:endParaRPr lang="en-US" sz="2500" kern="1200"/>
        </a:p>
      </dsp:txBody>
      <dsp:txXfrm>
        <a:off x="0" y="3620438"/>
        <a:ext cx="8229600" cy="904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7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66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9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8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8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6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3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5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1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4352A-FA2A-475F-BBAC-20CCC28EF1A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5AA9E-8945-4733-8C2C-D23D8CDDA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4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99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A close up of a keyboard&#10;&#10;Description automatically generated with low confidence">
            <a:extLst>
              <a:ext uri="{FF2B5EF4-FFF2-40B4-BE49-F238E27FC236}">
                <a16:creationId xmlns:a16="http://schemas.microsoft.com/office/drawing/2014/main" id="{104DE31D-F673-2D84-C55A-03B7134273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967" r="14818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Information Management System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31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MySQL Installer</a:t>
            </a:r>
          </a:p>
        </p:txBody>
      </p:sp>
      <p:sp>
        <p:nvSpPr>
          <p:cNvPr id="51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3202" y="2807208"/>
            <a:ext cx="257175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Choose Developer  and click next and continue the process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1461440"/>
            <a:ext cx="5177790" cy="393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32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40080"/>
            <a:ext cx="3614166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MySQL Installer</a:t>
            </a:r>
          </a:p>
        </p:txBody>
      </p:sp>
      <p:sp>
        <p:nvSpPr>
          <p:cNvPr id="615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372868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3202" y="2660904"/>
            <a:ext cx="3614166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                                click next and continue the process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286" y="1883430"/>
            <a:ext cx="4094226" cy="309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1445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r>
              <a:rPr lang="en-US" sz="4700"/>
              <a:t>SQL categorization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C341A75-8505-6FF5-4931-BA4DA29AE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5" r="52887" b="-1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  <a:gd name="connsiteX0" fmla="*/ 0 w 3182692"/>
              <a:gd name="connsiteY0" fmla="*/ 0 h 18288"/>
              <a:gd name="connsiteX1" fmla="*/ 572885 w 3182692"/>
              <a:gd name="connsiteY1" fmla="*/ 0 h 18288"/>
              <a:gd name="connsiteX2" fmla="*/ 1113942 w 3182692"/>
              <a:gd name="connsiteY2" fmla="*/ 0 h 18288"/>
              <a:gd name="connsiteX3" fmla="*/ 1686827 w 3182692"/>
              <a:gd name="connsiteY3" fmla="*/ 0 h 18288"/>
              <a:gd name="connsiteX4" fmla="*/ 2323365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04711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58" y="4844"/>
                  <a:pt x="3182282" y="11009"/>
                  <a:pt x="3182692" y="18288"/>
                </a:cubicBezTo>
                <a:cubicBezTo>
                  <a:pt x="2944477" y="15825"/>
                  <a:pt x="2868931" y="12370"/>
                  <a:pt x="2609807" y="18288"/>
                </a:cubicBezTo>
                <a:cubicBezTo>
                  <a:pt x="2341556" y="6193"/>
                  <a:pt x="2324113" y="22706"/>
                  <a:pt x="2068750" y="18288"/>
                </a:cubicBezTo>
                <a:cubicBezTo>
                  <a:pt x="1817163" y="7852"/>
                  <a:pt x="1716254" y="25979"/>
                  <a:pt x="1432211" y="18288"/>
                </a:cubicBezTo>
                <a:cubicBezTo>
                  <a:pt x="1164747" y="-28137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2167" y="5049"/>
                  <a:pt x="3182885" y="12044"/>
                  <a:pt x="3182692" y="18288"/>
                </a:cubicBezTo>
                <a:cubicBezTo>
                  <a:pt x="3012563" y="-37820"/>
                  <a:pt x="2765409" y="35618"/>
                  <a:pt x="2546154" y="18288"/>
                </a:cubicBezTo>
                <a:cubicBezTo>
                  <a:pt x="2333381" y="13914"/>
                  <a:pt x="2154438" y="9838"/>
                  <a:pt x="1845961" y="18288"/>
                </a:cubicBezTo>
                <a:cubicBezTo>
                  <a:pt x="1531509" y="33812"/>
                  <a:pt x="1456631" y="-6606"/>
                  <a:pt x="1304904" y="18288"/>
                </a:cubicBezTo>
                <a:cubicBezTo>
                  <a:pt x="1168344" y="36351"/>
                  <a:pt x="928499" y="15047"/>
                  <a:pt x="604711" y="18288"/>
                </a:cubicBezTo>
                <a:cubicBezTo>
                  <a:pt x="285438" y="38007"/>
                  <a:pt x="116029" y="-2220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3006" y="4158"/>
                  <a:pt x="3181713" y="12539"/>
                  <a:pt x="3182692" y="18288"/>
                </a:cubicBezTo>
                <a:cubicBezTo>
                  <a:pt x="2959845" y="25574"/>
                  <a:pt x="2868929" y="24980"/>
                  <a:pt x="2609807" y="18288"/>
                </a:cubicBezTo>
                <a:cubicBezTo>
                  <a:pt x="2341405" y="5992"/>
                  <a:pt x="2328488" y="20436"/>
                  <a:pt x="2068750" y="18288"/>
                </a:cubicBezTo>
                <a:cubicBezTo>
                  <a:pt x="1816113" y="2395"/>
                  <a:pt x="1699345" y="36855"/>
                  <a:pt x="1432211" y="18288"/>
                </a:cubicBezTo>
                <a:cubicBezTo>
                  <a:pt x="1148381" y="-28184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36538 w 3182692"/>
                      <a:gd name="connsiteY1" fmla="*/ 0 h 18288"/>
                      <a:gd name="connsiteX2" fmla="*/ 1273077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482500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609807 w 3182692"/>
                      <a:gd name="connsiteY7" fmla="*/ 18288 h 18288"/>
                      <a:gd name="connsiteX8" fmla="*/ 2068750 w 3182692"/>
                      <a:gd name="connsiteY8" fmla="*/ 18288 h 18288"/>
                      <a:gd name="connsiteX9" fmla="*/ 1432211 w 3182692"/>
                      <a:gd name="connsiteY9" fmla="*/ 18288 h 18288"/>
                      <a:gd name="connsiteX10" fmla="*/ 859327 w 3182692"/>
                      <a:gd name="connsiteY10" fmla="*/ 18288 h 18288"/>
                      <a:gd name="connsiteX11" fmla="*/ 0 w 3182692"/>
                      <a:gd name="connsiteY11" fmla="*/ 18288 h 18288"/>
                      <a:gd name="connsiteX12" fmla="*/ 0 w 318269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3134" y="4516"/>
                          <a:pt x="3181865" y="12266"/>
                          <a:pt x="3182692" y="18288"/>
                        </a:cubicBezTo>
                        <a:cubicBezTo>
                          <a:pt x="2947402" y="22440"/>
                          <a:pt x="2876226" y="27191"/>
                          <a:pt x="2609807" y="18288"/>
                        </a:cubicBezTo>
                        <a:cubicBezTo>
                          <a:pt x="2343389" y="9385"/>
                          <a:pt x="2326689" y="25579"/>
                          <a:pt x="2068750" y="18288"/>
                        </a:cubicBezTo>
                        <a:cubicBezTo>
                          <a:pt x="1810811" y="10997"/>
                          <a:pt x="1713836" y="48219"/>
                          <a:pt x="1432211" y="18288"/>
                        </a:cubicBezTo>
                        <a:cubicBezTo>
                          <a:pt x="1150586" y="-11643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3269" y="4624"/>
                          <a:pt x="3183511" y="11191"/>
                          <a:pt x="3182692" y="18288"/>
                        </a:cubicBezTo>
                        <a:cubicBezTo>
                          <a:pt x="3026065" y="-10849"/>
                          <a:pt x="2775006" y="23067"/>
                          <a:pt x="2546154" y="18288"/>
                        </a:cubicBezTo>
                        <a:cubicBezTo>
                          <a:pt x="2317302" y="13509"/>
                          <a:pt x="2168173" y="-8513"/>
                          <a:pt x="1845961" y="18288"/>
                        </a:cubicBezTo>
                        <a:cubicBezTo>
                          <a:pt x="1523749" y="45089"/>
                          <a:pt x="1450078" y="-844"/>
                          <a:pt x="1304904" y="18288"/>
                        </a:cubicBezTo>
                        <a:cubicBezTo>
                          <a:pt x="1159730" y="37420"/>
                          <a:pt x="942635" y="-10021"/>
                          <a:pt x="604711" y="18288"/>
                        </a:cubicBezTo>
                        <a:cubicBezTo>
                          <a:pt x="266787" y="46597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1" y="2706624"/>
            <a:ext cx="4688333" cy="348386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1900"/>
              <a:t>SQL commands are mainly categorized into four categories as:</a:t>
            </a:r>
          </a:p>
          <a:p>
            <a:pPr fontAlgn="base"/>
            <a:r>
              <a:rPr lang="en-US" sz="1900"/>
              <a:t>DDL – Data Definition Language</a:t>
            </a:r>
          </a:p>
          <a:p>
            <a:pPr fontAlgn="base"/>
            <a:r>
              <a:rPr lang="en-US" sz="1900"/>
              <a:t>DML – Data Manipulation Language</a:t>
            </a:r>
          </a:p>
          <a:p>
            <a:pPr fontAlgn="base"/>
            <a:r>
              <a:rPr lang="en-US" sz="1900"/>
              <a:t>DQL – Data Query Language</a:t>
            </a:r>
          </a:p>
          <a:p>
            <a:pPr fontAlgn="base"/>
            <a:r>
              <a:rPr lang="en-US" sz="1900"/>
              <a:t>DCL – Data Control Language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737109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n-US" sz="3500"/>
              <a:t>DDL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9294698-A21A-04C3-FB10-A3767121E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5" r="57555"/>
          <a:stretch/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50E06B-177A-79F5-827A-18B15089DF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519713"/>
              </p:ext>
            </p:extLst>
          </p:nvPr>
        </p:nvGraphicFramePr>
        <p:xfrm>
          <a:off x="3147372" y="1600200"/>
          <a:ext cx="5920428" cy="4819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1827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DML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898332-B130-55F9-CABC-E574D0EB17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520264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598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DQL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5E1FE9-D71E-92DF-DE6F-BFB74E3B42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45528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00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DCL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42B202-0C56-7970-74C5-6A8A4DA6F4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008672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16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TCL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B3C508-36EE-010A-105B-13756685F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66321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087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5135F-2E97-40A0-9D29-4656131D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Create Database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F4D04-A3E9-4D86-AD9C-E6075DB91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Bef>
                <a:spcPts val="1440"/>
              </a:spcBef>
              <a:spcAft>
                <a:spcPts val="1440"/>
              </a:spcAft>
            </a:pPr>
            <a:r>
              <a:rPr lang="en-IN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CREATE DATABASE statement is used to create a new SQL database.</a:t>
            </a:r>
            <a:endParaRPr lang="en-IN" sz="2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None/>
            </a:pPr>
            <a:r>
              <a:rPr lang="en-IN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endParaRPr lang="en-IN" sz="2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IN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 DATABASE </a:t>
            </a:r>
            <a:r>
              <a:rPr lang="en-IN" sz="25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databasename</a:t>
            </a:r>
            <a:r>
              <a:rPr lang="en-IN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IN" sz="2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Aft>
                <a:spcPts val="800"/>
              </a:spcAft>
              <a:buNone/>
            </a:pPr>
            <a:r>
              <a:rPr lang="en-IN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IN" sz="2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IN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 DATABASE </a:t>
            </a:r>
            <a:r>
              <a:rPr lang="en-IN" sz="25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testDB</a:t>
            </a:r>
            <a:r>
              <a:rPr lang="en-IN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IN" sz="2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Aft>
                <a:spcPts val="800"/>
              </a:spcAft>
              <a:buNone/>
            </a:pPr>
            <a:r>
              <a:rPr lang="en-IN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check whether the database is present, use following SQL command</a:t>
            </a:r>
            <a:endParaRPr lang="en-IN" sz="2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IN" sz="25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 DATABASES;</a:t>
            </a:r>
            <a:endParaRPr lang="en-IN" sz="2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IN" sz="2500"/>
          </a:p>
        </p:txBody>
      </p:sp>
    </p:spTree>
    <p:extLst>
      <p:ext uri="{BB962C8B-B14F-4D97-AF65-F5344CB8AC3E}">
        <p14:creationId xmlns:p14="http://schemas.microsoft.com/office/powerpoint/2010/main" val="3523011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54"/>
            <a:ext cx="9144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9F426-C4BC-4795-9D34-CC954539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601744"/>
            <a:ext cx="5086350" cy="1338696"/>
          </a:xfrm>
        </p:spPr>
        <p:txBody>
          <a:bodyPr>
            <a:norm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Drop Database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81BA0-6AB4-C7FB-93B7-6AE20BD50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42" r="52461"/>
          <a:stretch/>
        </p:blipFill>
        <p:spPr>
          <a:xfrm>
            <a:off x="20" y="10"/>
            <a:ext cx="281604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0B1C6-E898-454C-915E-CB0D6A25F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2201958"/>
            <a:ext cx="5086350" cy="3900730"/>
          </a:xfrm>
        </p:spPr>
        <p:txBody>
          <a:bodyPr anchor="t">
            <a:norm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DROP DATABASE statement is used to drop an existing SQL database.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750"/>
              </a:spcBef>
              <a:spcAft>
                <a:spcPts val="750"/>
              </a:spcAft>
              <a:buNone/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 DATABASE </a:t>
            </a:r>
            <a:r>
              <a:rPr lang="en-IN" sz="17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databasename</a:t>
            </a: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7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Deleting a database will result in loss of complete information stored in the database! 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>
              <a:spcAft>
                <a:spcPts val="80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 DATABASE testDB;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IN" sz="17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Tip:</a:t>
            </a: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You can check it in the list of databases with the following SQL command: SHOW DATABASES;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About IMS Lab Evaluation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Continuous Lab Evaluation (30)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4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54"/>
            <a:ext cx="9144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0A073-E8EC-45BA-9A9F-7EFCBC09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601744"/>
            <a:ext cx="5086350" cy="1338696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Database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5D5E19F0-F824-05E8-F0F5-D9F2EB7D1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80" r="46732" b="1"/>
          <a:stretch/>
        </p:blipFill>
        <p:spPr>
          <a:xfrm>
            <a:off x="20" y="10"/>
            <a:ext cx="281604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7093-16BD-44E0-841F-711ACB6B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2201958"/>
            <a:ext cx="5086350" cy="390073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700">
                <a:latin typeface="Times New Roman" panose="02020603050405020304" pitchFamily="18" charset="0"/>
                <a:cs typeface="Times New Roman" panose="02020603050405020304" pitchFamily="18" charset="0"/>
              </a:rPr>
              <a:t>To use the database, we need to write following SQL command:</a:t>
            </a:r>
          </a:p>
          <a:p>
            <a:pPr marL="0" indent="0">
              <a:buNone/>
            </a:pPr>
            <a:r>
              <a:rPr lang="en-IN" sz="1700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</a:p>
          <a:p>
            <a:r>
              <a:rPr lang="en-IN" sz="170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sz="1700" i="1">
                <a:latin typeface="Times New Roman" panose="02020603050405020304" pitchFamily="18" charset="0"/>
                <a:cs typeface="Times New Roman" panose="02020603050405020304" pitchFamily="18" charset="0"/>
              </a:rPr>
              <a:t>databasename</a:t>
            </a:r>
            <a:r>
              <a:rPr lang="en-IN" sz="170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IN" sz="17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r>
              <a:rPr lang="en-IN" sz="1700">
                <a:latin typeface="Times New Roman" panose="02020603050405020304" pitchFamily="18" charset="0"/>
                <a:cs typeface="Times New Roman" panose="02020603050405020304" pitchFamily="18" charset="0"/>
              </a:rPr>
              <a:t>USE testDB;</a:t>
            </a:r>
          </a:p>
        </p:txBody>
      </p:sp>
    </p:spTree>
    <p:extLst>
      <p:ext uri="{BB962C8B-B14F-4D97-AF65-F5344CB8AC3E}">
        <p14:creationId xmlns:p14="http://schemas.microsoft.com/office/powerpoint/2010/main" val="402137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54"/>
            <a:ext cx="9144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601744"/>
            <a:ext cx="5086350" cy="1338696"/>
          </a:xfrm>
        </p:spPr>
        <p:txBody>
          <a:bodyPr>
            <a:normAutofit/>
          </a:bodyPr>
          <a:lstStyle/>
          <a:p>
            <a:r>
              <a:rPr lang="en-US" dirty="0"/>
              <a:t>Creating Table</a:t>
            </a:r>
          </a:p>
        </p:txBody>
      </p:sp>
      <p:pic>
        <p:nvPicPr>
          <p:cNvPr id="15" name="Picture 4" descr="Computer script on a screen">
            <a:extLst>
              <a:ext uri="{FF2B5EF4-FFF2-40B4-BE49-F238E27FC236}">
                <a16:creationId xmlns:a16="http://schemas.microsoft.com/office/drawing/2014/main" id="{CCEC6DA1-C4F3-A248-3C85-143302676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9" r="56181" b="-1"/>
          <a:stretch/>
        </p:blipFill>
        <p:spPr>
          <a:xfrm>
            <a:off x="20" y="10"/>
            <a:ext cx="281604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2201958"/>
            <a:ext cx="5086350" cy="390073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440"/>
              </a:spcBef>
              <a:spcAft>
                <a:spcPts val="1440"/>
              </a:spcAft>
            </a:pPr>
            <a: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CREATE TABLE statement is used to create a new table in a database.</a:t>
            </a:r>
            <a:endParaRPr lang="en-I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None/>
            </a:pPr>
            <a: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endParaRPr lang="en-I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 TABLE </a:t>
            </a:r>
            <a:r>
              <a:rPr lang="en-IN" sz="14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table_name </a:t>
            </a:r>
            <a: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b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 column1 datatype</a:t>
            </a:r>
            <a: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 column2 datatype</a:t>
            </a:r>
            <a: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 column3 datatype</a:t>
            </a:r>
            <a: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....</a:t>
            </a:r>
            <a:b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I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440"/>
              </a:spcBef>
              <a:spcAft>
                <a:spcPts val="1440"/>
              </a:spcAft>
            </a:pPr>
            <a: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column parameters specify the names of the columns of the table.</a:t>
            </a:r>
            <a:endParaRPr lang="en-I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440"/>
              </a:spcBef>
              <a:spcAft>
                <a:spcPts val="1440"/>
              </a:spcAft>
            </a:pPr>
            <a:r>
              <a:rPr lang="en-I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datatype parameter specifies the type of data the column can hold (e.g. varchar, integer, date, etc.).</a:t>
            </a:r>
            <a:endParaRPr lang="en-IN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63569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6854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a go board">
            <a:extLst>
              <a:ext uri="{FF2B5EF4-FFF2-40B4-BE49-F238E27FC236}">
                <a16:creationId xmlns:a16="http://schemas.microsoft.com/office/drawing/2014/main" id="{490A32EF-0571-3215-C334-C356A4C41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06" r="36476"/>
          <a:stretch/>
        </p:blipFill>
        <p:spPr>
          <a:xfrm>
            <a:off x="5976166" y="10"/>
            <a:ext cx="3167834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748E4-73FF-4E53-B98C-0189166BC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600"/>
            <a:ext cx="5123391" cy="1322887"/>
          </a:xfrm>
        </p:spPr>
        <p:txBody>
          <a:bodyPr>
            <a:normAutofit/>
          </a:bodyPr>
          <a:lstStyle/>
          <a:p>
            <a:r>
              <a:rPr lang="en-IN" dirty="0"/>
              <a:t>Create Table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5BA26-F926-4968-A6F9-74440329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6" y="2194102"/>
            <a:ext cx="4887162" cy="390858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None/>
            </a:pPr>
            <a:r>
              <a:rPr lang="en-IN" sz="170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CREATE TABLE Example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440"/>
              </a:spcBef>
              <a:spcAft>
                <a:spcPts val="1440"/>
              </a:spcAft>
            </a:pPr>
            <a:r>
              <a:rPr lang="en-IN" sz="170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following example creates a table called "Persons" that contains five columns: PersonID, LastName, FirstName, Address, and City: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Aft>
                <a:spcPts val="750"/>
              </a:spcAft>
              <a:buNone/>
            </a:pPr>
            <a:r>
              <a:rPr lang="en-IN" sz="170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 TABLE Persons (</a:t>
            </a:r>
            <a:b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 PersonID int,</a:t>
            </a:r>
            <a:b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 LastName varchar(255),</a:t>
            </a:r>
            <a:b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 FirstName varchar(255),</a:t>
            </a:r>
            <a:b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 Address varchar(255),</a:t>
            </a:r>
            <a:b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 City varchar(255)</a:t>
            </a:r>
            <a:b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3301520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Popular Data Types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515118"/>
              </p:ext>
            </p:extLst>
          </p:nvPr>
        </p:nvGraphicFramePr>
        <p:xfrm>
          <a:off x="324168" y="2051725"/>
          <a:ext cx="8495663" cy="428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6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5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Type Syntax</a:t>
                      </a:r>
                      <a:endParaRPr lang="en-US" sz="1100"/>
                    </a:p>
                  </a:txBody>
                  <a:tcPr marL="70571" marR="70571" marT="35285" marB="35285"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  <a:endParaRPr lang="en-US" sz="1100"/>
                    </a:p>
                  </a:txBody>
                  <a:tcPr marL="70571" marR="70571" marT="35285" marB="3528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130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CHAR(</a:t>
                      </a:r>
                      <a:r>
                        <a:rPr lang="en-US" sz="11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100"/>
                    </a:p>
                  </a:txBody>
                  <a:tcPr marL="70571" marR="70571" marT="35285" marB="35285"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size of 255 characters.</a:t>
                      </a:r>
                      <a:endParaRPr lang="en-US" sz="1100"/>
                    </a:p>
                    <a:p>
                      <a:r>
                        <a:rPr lang="en-US" sz="1100"/>
                        <a:t>size is the number of characters to store.</a:t>
                      </a:r>
                    </a:p>
                  </a:txBody>
                  <a:tcPr marL="70571" marR="70571" marT="35285" marB="3528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130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</a:t>
                      </a:r>
                      <a:r>
                        <a:rPr lang="en-US" sz="11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100"/>
                    </a:p>
                  </a:txBody>
                  <a:tcPr marL="70571" marR="70571" marT="35285" marB="35285"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size of 255 characters.</a:t>
                      </a:r>
                      <a:endParaRPr lang="en-US" sz="1100"/>
                    </a:p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Variable-length string.</a:t>
                      </a:r>
                      <a:endParaRPr lang="en-US" sz="1100"/>
                    </a:p>
                  </a:txBody>
                  <a:tcPr marL="70571" marR="70571" marT="35285" marB="3528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130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TEXT(</a:t>
                      </a:r>
                      <a:r>
                        <a:rPr lang="en-US" sz="11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100"/>
                    </a:p>
                  </a:txBody>
                  <a:tcPr marL="70571" marR="70571" marT="35285" marB="35285"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size of 65,535 characters.</a:t>
                      </a:r>
                      <a:endParaRPr lang="en-US" sz="1100"/>
                    </a:p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 </a:t>
                      </a:r>
                      <a:r>
                        <a:rPr lang="en-US" sz="11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the number of characters to store.</a:t>
                      </a:r>
                      <a:endParaRPr lang="en-US" sz="1100"/>
                    </a:p>
                  </a:txBody>
                  <a:tcPr marL="70571" marR="70571" marT="35285" marB="3528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130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BINARY(</a:t>
                      </a:r>
                      <a:r>
                        <a:rPr lang="en-US" sz="11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100"/>
                    </a:p>
                  </a:txBody>
                  <a:tcPr marL="70571" marR="70571" marT="35285" marB="35285"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size of 255 characters.</a:t>
                      </a:r>
                      <a:endParaRPr lang="en-US" sz="1100"/>
                    </a:p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 </a:t>
                      </a:r>
                      <a:r>
                        <a:rPr lang="en-US" sz="11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the number of binary characters to store. Fixed-length strings. </a:t>
                      </a:r>
                      <a:endParaRPr lang="en-US" sz="1100"/>
                    </a:p>
                  </a:txBody>
                  <a:tcPr marL="70571" marR="70571" marT="35285" marB="3528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795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</a:t>
                      </a:r>
                      <a:r>
                        <a:rPr lang="en-US" sz="11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100"/>
                    </a:p>
                  </a:txBody>
                  <a:tcPr marL="70571" marR="70571" marT="35285" marB="35285"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integer value.</a:t>
                      </a:r>
                      <a:br>
                        <a:rPr lang="en-US" sz="1100"/>
                      </a:b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Signed values range from -2147483648 to 2147483647. Unsigned values range from 0 to 4294967295.</a:t>
                      </a:r>
                      <a:endParaRPr lang="en-US" sz="1100"/>
                    </a:p>
                  </a:txBody>
                  <a:tcPr marL="70571" marR="70571" marT="35285" marB="3528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130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FLOAT(</a:t>
                      </a:r>
                      <a:r>
                        <a:rPr lang="en-US" sz="1100" b="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1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100" b="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100"/>
                    </a:p>
                  </a:txBody>
                  <a:tcPr marL="70571" marR="70571" marT="35285" marB="35285"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precision floating point number.</a:t>
                      </a:r>
                      <a:endParaRPr lang="en-US" sz="1100"/>
                    </a:p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 </a:t>
                      </a:r>
                      <a:r>
                        <a:rPr lang="en-US" sz="11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the total digits and </a:t>
                      </a:r>
                      <a:r>
                        <a:rPr lang="en-US" sz="11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the number of digits after the decimal.</a:t>
                      </a:r>
                      <a:endParaRPr lang="en-US" sz="1100"/>
                    </a:p>
                  </a:txBody>
                  <a:tcPr marL="70571" marR="70571" marT="35285" marB="3528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130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DOUBLE(</a:t>
                      </a:r>
                      <a:r>
                        <a:rPr lang="en-US" sz="1100" b="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1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100" b="0" i="1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100"/>
                    </a:p>
                  </a:txBody>
                  <a:tcPr marL="70571" marR="70571" marT="35285" marB="35285"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 precision floating point number.</a:t>
                      </a:r>
                      <a:endParaRPr lang="en-US" sz="1100"/>
                    </a:p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 </a:t>
                      </a:r>
                      <a:r>
                        <a:rPr lang="en-US" sz="11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the total digits and </a:t>
                      </a:r>
                      <a:r>
                        <a:rPr lang="en-US" sz="1100" b="1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the number of digits after the decimal.</a:t>
                      </a:r>
                      <a:endParaRPr lang="en-US" sz="1100"/>
                    </a:p>
                  </a:txBody>
                  <a:tcPr marL="70571" marR="70571" marT="35285" marB="3528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130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1100"/>
                    </a:p>
                  </a:txBody>
                  <a:tcPr marL="70571" marR="70571" marT="35285" marB="35285"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 range from '1000-01-01' to '9999-12-31'.</a:t>
                      </a:r>
                      <a:endParaRPr lang="en-US" sz="1100"/>
                    </a:p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Displayed as 'YYYY-MM-DD'.</a:t>
                      </a:r>
                      <a:endParaRPr lang="en-US" sz="1100"/>
                    </a:p>
                  </a:txBody>
                  <a:tcPr marL="70571" marR="70571" marT="35285" marB="3528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8130"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endParaRPr lang="en-US" sz="1100"/>
                    </a:p>
                  </a:txBody>
                  <a:tcPr marL="70571" marR="70571" marT="35285" marB="35285"/>
                </a:tc>
                <a:tc>
                  <a:txBody>
                    <a:bodyPr/>
                    <a:lstStyle/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 range from '1000-01-01 00:00:00' to '9999-12-31 23:59:59'.</a:t>
                      </a:r>
                      <a:endParaRPr lang="en-US" sz="1100"/>
                    </a:p>
                    <a:p>
                      <a:r>
                        <a:rPr lang="en-US" sz="11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Displayed as 'YYYY-MM-DD HH:MM:SS'.</a:t>
                      </a:r>
                      <a:endParaRPr lang="en-US" sz="1100"/>
                    </a:p>
                  </a:txBody>
                  <a:tcPr marL="70571" marR="70571" marT="35285" marB="3528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424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AC7C-E5B8-42FC-B1DF-9BA8B336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Table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AF3522-79DC-6B34-E824-319D927836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200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54"/>
            <a:ext cx="9144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796D2-8BD3-4364-9B9B-C3CC98F9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601744"/>
            <a:ext cx="5086350" cy="1338696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Truncate Table</a:t>
            </a:r>
          </a:p>
        </p:txBody>
      </p:sp>
      <p:pic>
        <p:nvPicPr>
          <p:cNvPr id="5" name="Picture 4" descr="Empty office area">
            <a:extLst>
              <a:ext uri="{FF2B5EF4-FFF2-40B4-BE49-F238E27FC236}">
                <a16:creationId xmlns:a16="http://schemas.microsoft.com/office/drawing/2014/main" id="{EA9BDD70-6A67-FE25-B1BF-4AD996AC3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07" r="27284" b="-1"/>
          <a:stretch/>
        </p:blipFill>
        <p:spPr>
          <a:xfrm>
            <a:off x="20" y="10"/>
            <a:ext cx="281604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5406-EB6B-4554-90BA-8E439A423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2201958"/>
            <a:ext cx="5086350" cy="3900730"/>
          </a:xfrm>
        </p:spPr>
        <p:txBody>
          <a:bodyPr anchor="t">
            <a:norm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n-IN" sz="170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TRUNCATE TABLE statement is used to delete the data inside a table, but not the table itself.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750"/>
              </a:spcBef>
              <a:spcAft>
                <a:spcPts val="750"/>
              </a:spcAft>
              <a:buNone/>
            </a:pPr>
            <a:r>
              <a:rPr lang="en-IN" sz="170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TRUNCATE TABLE </a:t>
            </a:r>
            <a:r>
              <a:rPr lang="en-IN" sz="1700" i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r>
              <a:rPr lang="en-IN" sz="170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IN" sz="170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</a:p>
          <a:p>
            <a:pPr>
              <a:spcAft>
                <a:spcPts val="800"/>
              </a:spcAft>
            </a:pPr>
            <a:r>
              <a:rPr lang="en-IN" sz="17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TRUNCATE TABLE team;</a:t>
            </a:r>
            <a:endParaRPr lang="en-IN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207109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6854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dining table">
            <a:extLst>
              <a:ext uri="{FF2B5EF4-FFF2-40B4-BE49-F238E27FC236}">
                <a16:creationId xmlns:a16="http://schemas.microsoft.com/office/drawing/2014/main" id="{26A0FAD5-62B8-C2A8-2830-EAE13A28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4" r="43643" b="-1"/>
          <a:stretch/>
        </p:blipFill>
        <p:spPr>
          <a:xfrm>
            <a:off x="5976166" y="10"/>
            <a:ext cx="3167834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7C4142-8407-46F2-A21A-39900A7E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600"/>
            <a:ext cx="5123391" cy="1322887"/>
          </a:xfrm>
        </p:spPr>
        <p:txBody>
          <a:bodyPr>
            <a:normAutofit/>
          </a:bodyPr>
          <a:lstStyle/>
          <a:p>
            <a:r>
              <a:rPr lang="en-IN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 Table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1C61-235E-4F1B-927C-F83C4965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6" y="2194102"/>
            <a:ext cx="4887162" cy="3908585"/>
          </a:xfrm>
        </p:spPr>
        <p:txBody>
          <a:bodyPr>
            <a:normAutofit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ALTER TABLE statement is used to add, delete, or modify columns in an existing table.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ALTER TABLE statement is also used to add and drop various constraints on an existing table.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265419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6854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ck pen against a sheet with shaded numbers">
            <a:extLst>
              <a:ext uri="{FF2B5EF4-FFF2-40B4-BE49-F238E27FC236}">
                <a16:creationId xmlns:a16="http://schemas.microsoft.com/office/drawing/2014/main" id="{4E2204E9-B945-CF58-67AA-E76BA6BE2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73" r="2194" b="-1"/>
          <a:stretch/>
        </p:blipFill>
        <p:spPr>
          <a:xfrm>
            <a:off x="5976166" y="10"/>
            <a:ext cx="3167834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4B8032-BD3D-4857-B7EB-EE6AF0D4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600"/>
            <a:ext cx="5123391" cy="13228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 Table - ADD Column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6331-995E-41CE-98AF-970ADD2B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6" y="2194102"/>
            <a:ext cx="4887162" cy="3908585"/>
          </a:xfrm>
        </p:spPr>
        <p:txBody>
          <a:bodyPr>
            <a:normAutofit/>
          </a:bodyPr>
          <a:lstStyle/>
          <a:p>
            <a:pPr marL="0" indent="0">
              <a:spcBef>
                <a:spcPts val="1440"/>
              </a:spcBef>
              <a:spcAft>
                <a:spcPts val="1440"/>
              </a:spcAft>
              <a:buNone/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add a column in a table, use the following syntax: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 TABLE </a:t>
            </a:r>
            <a:r>
              <a:rPr lang="en-IN" sz="17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b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 </a:t>
            </a:r>
            <a:r>
              <a:rPr lang="en-IN" sz="17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column_name datatype</a:t>
            </a: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40"/>
              </a:spcBef>
              <a:spcAft>
                <a:spcPts val="1440"/>
              </a:spcAft>
              <a:buNone/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following SQL adds an "Email" column to the “Persons" table: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750"/>
              </a:spcAft>
              <a:buNone/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 TABLE Persons</a:t>
            </a:r>
            <a:b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 Email varchar(255);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1733000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6854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Computer script on a screen">
            <a:extLst>
              <a:ext uri="{FF2B5EF4-FFF2-40B4-BE49-F238E27FC236}">
                <a16:creationId xmlns:a16="http://schemas.microsoft.com/office/drawing/2014/main" id="{BAE902ED-6447-E49C-4DEB-0B9FCAD60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7" r="54469" b="-1"/>
          <a:stretch/>
        </p:blipFill>
        <p:spPr>
          <a:xfrm>
            <a:off x="5976166" y="10"/>
            <a:ext cx="3167834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4C3CB-5E92-4E4B-A6E4-D7FA6961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600"/>
            <a:ext cx="5123391" cy="13228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 Table - DROP Column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E5182-E4E8-453B-ADA0-7999D041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6" y="2194102"/>
            <a:ext cx="4887162" cy="3908585"/>
          </a:xfrm>
        </p:spPr>
        <p:txBody>
          <a:bodyPr>
            <a:normAutofit/>
          </a:bodyPr>
          <a:lstStyle/>
          <a:p>
            <a:pPr marL="0" indent="0">
              <a:spcBef>
                <a:spcPts val="1440"/>
              </a:spcBef>
              <a:spcAft>
                <a:spcPts val="1440"/>
              </a:spcAft>
              <a:buNone/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delete a column in a table, use the following syntax (notice that some database systems don't allow deleting a column):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 TABLE </a:t>
            </a:r>
            <a:r>
              <a:rPr lang="en-IN" sz="17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table_name</a:t>
            </a:r>
            <a:b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 COLUMN </a:t>
            </a:r>
            <a:r>
              <a:rPr lang="en-IN" sz="17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column_name</a:t>
            </a: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following SQL deletes the "Email" column from the “Persons" table: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750"/>
              </a:spcAft>
              <a:buNone/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 TABLE Persons</a:t>
            </a:r>
            <a:b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 COLUMN Email;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35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6F02-FDEB-462D-94DB-3DB9879B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 Table - ALTER/MODIFY Column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391B6E-FC2E-7F2A-9A11-7E586C44AD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61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BAF6-B26F-42E7-8A69-86524B98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and Information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77C11A4-E896-64F9-1A9C-9D9D09D600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629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54"/>
            <a:ext cx="9144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29E11-91AF-45AB-8519-A185CCE9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601744"/>
            <a:ext cx="5086350" cy="1338696"/>
          </a:xfrm>
        </p:spPr>
        <p:txBody>
          <a:bodyPr>
            <a:normAutofit/>
          </a:bodyPr>
          <a:lstStyle/>
          <a:p>
            <a:r>
              <a:rPr lang="en-IN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 Table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Empty office chairs">
            <a:extLst>
              <a:ext uri="{FF2B5EF4-FFF2-40B4-BE49-F238E27FC236}">
                <a16:creationId xmlns:a16="http://schemas.microsoft.com/office/drawing/2014/main" id="{E5DF24E3-23DF-D48A-1BF9-B0AB4E51E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45" r="32453" b="-1"/>
          <a:stretch/>
        </p:blipFill>
        <p:spPr>
          <a:xfrm>
            <a:off x="20" y="10"/>
            <a:ext cx="281604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68E61-2516-476D-A3AB-5F22FB14E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2201958"/>
            <a:ext cx="5086350" cy="3900730"/>
          </a:xfrm>
        </p:spPr>
        <p:txBody>
          <a:bodyPr anchor="t">
            <a:normAutofit/>
          </a:bodyPr>
          <a:lstStyle/>
          <a:p>
            <a:pPr fontAlgn="base">
              <a:lnSpc>
                <a:spcPct val="90000"/>
              </a:lnSpc>
              <a:spcAft>
                <a:spcPts val="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 TABLE renames one or more tables. You must have ALTER  and DROP privileges for the original table, and CREATE and INSERT privileges for the new table.</a:t>
            </a:r>
          </a:p>
          <a:p>
            <a:pPr marL="0" indent="0" fontAlgn="base">
              <a:lnSpc>
                <a:spcPct val="90000"/>
              </a:lnSpc>
              <a:spcAft>
                <a:spcPts val="0"/>
              </a:spcAft>
              <a:buNone/>
            </a:pPr>
            <a:r>
              <a:rPr lang="en-IN" sz="17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Syntax: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90000"/>
              </a:lnSpc>
              <a:spcBef>
                <a:spcPts val="600"/>
              </a:spcBef>
              <a:spcAft>
                <a:spcPts val="1125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 TABLE tbname TO new_tbname [, tbname2 TO new_tbname2] … 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90000"/>
              </a:lnSpc>
              <a:spcAft>
                <a:spcPts val="0"/>
              </a:spcAft>
              <a:buNone/>
            </a:pPr>
            <a:r>
              <a:rPr lang="en-IN" sz="17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 fontAlgn="base">
              <a:lnSpc>
                <a:spcPct val="90000"/>
              </a:lnSpc>
              <a:buNone/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rename a table named Persons to Employee, use this statement: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90000"/>
              </a:lnSpc>
              <a:spcAft>
                <a:spcPts val="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 TABLE Persons TO Employee;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90000"/>
              </a:lnSpc>
              <a:spcAft>
                <a:spcPts val="0"/>
              </a:spcAft>
              <a:buNone/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can also use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90000"/>
              </a:lnSpc>
              <a:spcAft>
                <a:spcPts val="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 TABLE Persons RENAME Employee;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90000"/>
              </a:lnSpc>
              <a:spcAft>
                <a:spcPts val="0"/>
              </a:spcAft>
              <a:buNone/>
            </a:pP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346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54"/>
            <a:ext cx="9144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E26D4-BCE3-4394-BC41-FA92435C5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601744"/>
            <a:ext cx="5086350" cy="1338696"/>
          </a:xfrm>
        </p:spPr>
        <p:txBody>
          <a:bodyPr>
            <a:normAutofit/>
          </a:bodyPr>
          <a:lstStyle/>
          <a:p>
            <a:r>
              <a:rPr lang="en-IN" dirty="0"/>
              <a:t>RENAME Contd.</a:t>
            </a:r>
          </a:p>
        </p:txBody>
      </p:sp>
      <p:pic>
        <p:nvPicPr>
          <p:cNvPr id="15" name="Picture 4" descr="Books on an armchair">
            <a:extLst>
              <a:ext uri="{FF2B5EF4-FFF2-40B4-BE49-F238E27FC236}">
                <a16:creationId xmlns:a16="http://schemas.microsoft.com/office/drawing/2014/main" id="{B57D8608-CA0B-9CEB-6568-13E7088B7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4" r="43580"/>
          <a:stretch/>
        </p:blipFill>
        <p:spPr>
          <a:xfrm>
            <a:off x="20" y="10"/>
            <a:ext cx="281604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52B2-CF99-40EE-B504-58C26244D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2201958"/>
            <a:ext cx="5086350" cy="3900730"/>
          </a:xfrm>
        </p:spPr>
        <p:txBody>
          <a:bodyPr anchor="t">
            <a:normAutofit/>
          </a:bodyPr>
          <a:lstStyle/>
          <a:p>
            <a:pPr fontAlgn="base">
              <a:spcAft>
                <a:spcPts val="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 TABLE, unlike ALTER TABLE, can rename multiple tables within a single statement: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00" marR="190500" fontAlgn="base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 TABLE old_table1 TO new_table1,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190500" indent="0" fontAlgn="base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old_table2 TO new_table2,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190500" indent="0" fontAlgn="base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old_table3 TO new_table3;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spcAft>
                <a:spcPts val="0"/>
              </a:spcAf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Renaming operations are performed left to right. Thus, to swap two table names, do this (assuming that a table with the intermediary name tmp_table does not already exist):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00" marR="190500" fontAlgn="base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 TABLE old_table TO tmp_table,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190500" indent="0" fontAlgn="base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new_table TO old_table,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190500" indent="0" fontAlgn="base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tmp_table TO new_table;</a:t>
            </a:r>
            <a:endParaRPr lang="en-IN" sz="1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247124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3C5EF-97F3-4564-9E47-ABF02496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48640"/>
            <a:ext cx="7528250" cy="118872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Comment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A3ADF1-59EE-43FE-B3BD-92286692F5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2001" y="2200059"/>
            <a:ext cx="7528250" cy="41093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comment corresponding to a column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 TABLE Example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MODIFY COLUMN `id` int(10) COMMENT 'Look, I am a comment!’;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3C41-FC00-4B35-B5FE-534BFE19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6"/>
            <a:ext cx="4939868" cy="1676603"/>
          </a:xfrm>
        </p:spPr>
        <p:txBody>
          <a:bodyPr>
            <a:normAutofit/>
          </a:bodyPr>
          <a:lstStyle/>
          <a:p>
            <a:r>
              <a:rPr lang="en-IN" sz="4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Command</a:t>
            </a:r>
            <a:endParaRPr lang="en-IN" sz="4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60206-3058-781C-DBBF-1C05F715A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63" r="32197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EF1C5A4-78D0-0AA1-5C40-D0651FBE14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675288"/>
              </p:ext>
            </p:extLst>
          </p:nvPr>
        </p:nvGraphicFramePr>
        <p:xfrm>
          <a:off x="3724073" y="2438400"/>
          <a:ext cx="4939867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1590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7B7B-B093-414C-8118-9F47431D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6"/>
            <a:ext cx="4939868" cy="1676603"/>
          </a:xfrm>
        </p:spPr>
        <p:txBody>
          <a:bodyPr>
            <a:normAutofit/>
          </a:bodyPr>
          <a:lstStyle/>
          <a:p>
            <a:r>
              <a:rPr lang="en-IN" sz="4300">
                <a:latin typeface="Times New Roman" panose="02020603050405020304" pitchFamily="18" charset="0"/>
                <a:cs typeface="Times New Roman" panose="02020603050405020304" pitchFamily="18" charset="0"/>
              </a:rPr>
              <a:t>SELECT DISTINCT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6C622-921B-4E3F-B8D9-779245768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440"/>
              </a:spcBef>
              <a:spcAft>
                <a:spcPts val="1440"/>
              </a:spcAft>
            </a:pPr>
            <a:r>
              <a:rPr lang="en-IN" sz="1300"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The SELECT DISTINCT statement is used to return only distinct (different) values.</a:t>
            </a:r>
            <a:endParaRPr lang="en-IN" sz="13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440"/>
              </a:spcBef>
              <a:spcAft>
                <a:spcPts val="1440"/>
              </a:spcAft>
            </a:pPr>
            <a:r>
              <a:rPr lang="en-IN" sz="1300"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Inside a table, a column often contains many duplicate values; and sometimes you only want to list the different (distinct) values.</a:t>
            </a:r>
            <a:endParaRPr lang="en-IN" sz="13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440"/>
              </a:spcBef>
              <a:spcAft>
                <a:spcPts val="1440"/>
              </a:spcAft>
              <a:buNone/>
            </a:pPr>
            <a:r>
              <a:rPr lang="en-IN" sz="1300" b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Syntax</a:t>
            </a:r>
            <a:endParaRPr lang="en-IN" sz="13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IN" sz="130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SELECT DISTINCT </a:t>
            </a:r>
            <a:r>
              <a:rPr lang="en-IN" sz="1300" i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column1</a:t>
            </a:r>
            <a:r>
              <a:rPr lang="en-IN" sz="130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r>
              <a:rPr lang="en-IN" sz="1300" i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column2, ...</a:t>
            </a:r>
            <a:br>
              <a:rPr lang="en-IN" sz="130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</a:br>
            <a:r>
              <a:rPr lang="en-IN" sz="1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IN" sz="130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r>
              <a:rPr lang="en-IN" sz="1300" i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table_name</a:t>
            </a:r>
            <a:r>
              <a:rPr lang="en-IN" sz="130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en-IN" sz="13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IN" sz="1300">
                <a:effectLst/>
                <a:latin typeface="Verdana" panose="020B0604030504040204" pitchFamily="34" charset="0"/>
                <a:ea typeface="Times New Roman" panose="02020603050405020304" pitchFamily="18" charset="0"/>
              </a:rPr>
              <a:t>Example</a:t>
            </a:r>
          </a:p>
          <a:p>
            <a:pPr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</a:pPr>
            <a:r>
              <a:rPr lang="en-IN" sz="130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SELECT DISTINCT City FROM Persons;</a:t>
            </a:r>
            <a:endParaRPr lang="en-IN" sz="13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IN" sz="1300"/>
          </a:p>
        </p:txBody>
      </p:sp>
      <p:pic>
        <p:nvPicPr>
          <p:cNvPr id="8" name="Picture 4" descr="Cubes connected with a red line">
            <a:extLst>
              <a:ext uri="{FF2B5EF4-FFF2-40B4-BE49-F238E27FC236}">
                <a16:creationId xmlns:a16="http://schemas.microsoft.com/office/drawing/2014/main" id="{1488F2A4-D3C0-B8B5-0ADD-0423247E2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97" r="24767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89572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6FC7-F71B-4205-9A78-65D17F5E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6"/>
            <a:ext cx="4939868" cy="1676603"/>
          </a:xfrm>
        </p:spPr>
        <p:txBody>
          <a:bodyPr>
            <a:normAutofit/>
          </a:bodyPr>
          <a:lstStyle/>
          <a:p>
            <a:r>
              <a:rPr lang="en-IN" sz="4700" b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Clause</a:t>
            </a:r>
            <a:endParaRPr lang="en-IN" sz="4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2CC62-DCA3-908F-4768-59748A7AA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9" r="33332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247AA3-7C24-9B03-558F-2C7F3B5142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134614"/>
              </p:ext>
            </p:extLst>
          </p:nvPr>
        </p:nvGraphicFramePr>
        <p:xfrm>
          <a:off x="3724073" y="2438400"/>
          <a:ext cx="4939867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7151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629266"/>
            <a:ext cx="4939868" cy="1676603"/>
          </a:xfrm>
        </p:spPr>
        <p:txBody>
          <a:bodyPr>
            <a:normAutofit/>
          </a:bodyPr>
          <a:lstStyle/>
          <a:p>
            <a:r>
              <a:rPr lang="en-US" sz="4700" dirty="0"/>
              <a:t>MySQL Constraints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7DB06-99EE-5E98-7AB4-546495AB6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1" r="5179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13897-B332-6C3F-B620-A0ABB7F17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434801"/>
              </p:ext>
            </p:extLst>
          </p:nvPr>
        </p:nvGraphicFramePr>
        <p:xfrm>
          <a:off x="3724073" y="2305869"/>
          <a:ext cx="4939867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4929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629266"/>
            <a:ext cx="4939868" cy="1676603"/>
          </a:xfrm>
        </p:spPr>
        <p:txBody>
          <a:bodyPr>
            <a:normAutofit/>
          </a:bodyPr>
          <a:lstStyle/>
          <a:p>
            <a:r>
              <a:rPr lang="en-US" sz="4700"/>
              <a:t>Example: Create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07BFA-7B87-1E75-F763-78B109AE4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96" r="30065" b="-1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69EBCC-2006-4BB1-87B8-1E132C787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693" y="0"/>
            <a:ext cx="94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18458B-C43C-9149-5F2E-7B1121F48B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600857"/>
              </p:ext>
            </p:extLst>
          </p:nvPr>
        </p:nvGraphicFramePr>
        <p:xfrm>
          <a:off x="3724073" y="2438400"/>
          <a:ext cx="4939867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9735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Insert into Table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D0DD12-2C7F-A0B7-8F28-6C5CD6CD15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02083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794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103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678" y="2494450"/>
            <a:ext cx="3040158" cy="3563159"/>
          </a:xfrm>
        </p:spPr>
        <p:txBody>
          <a:bodyPr>
            <a:normAutofit/>
          </a:bodyPr>
          <a:lstStyle/>
          <a:p>
            <a:r>
              <a:rPr lang="en-US" sz="2100"/>
              <a:t>SELECT position, pname from team;</a:t>
            </a:r>
          </a:p>
          <a:p>
            <a:r>
              <a:rPr lang="en-US" sz="2100"/>
              <a:t>select * from team;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169" y="3210599"/>
            <a:ext cx="3601803" cy="212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569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Information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/>
              <a:t>An Information Management System consists of</a:t>
            </a:r>
          </a:p>
          <a:p>
            <a:pPr lvl="1"/>
            <a:r>
              <a:rPr lang="en-US" sz="2100"/>
              <a:t>A collection of interrelated and persistent data (usually referred as database).</a:t>
            </a:r>
          </a:p>
          <a:p>
            <a:pPr lvl="1"/>
            <a:r>
              <a:rPr lang="en-US" sz="2100"/>
              <a:t>A set of application programs used to access, update and manage that data (usually referred as management system).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D239BF5C-0A36-1D1E-8790-9E852E59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3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2058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9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1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Delete a 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678" y="2494450"/>
            <a:ext cx="3040158" cy="3563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/>
              <a:t>delete from team </a:t>
            </a:r>
          </a:p>
          <a:p>
            <a:pPr marL="0" indent="0">
              <a:buNone/>
            </a:pPr>
            <a:r>
              <a:rPr lang="en-US" sz="1900"/>
              <a:t>where position='P5';</a:t>
            </a: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r>
              <a:rPr lang="en-US" sz="1900"/>
              <a:t>select * from team;</a:t>
            </a: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r>
              <a:rPr lang="en-US" sz="1900"/>
              <a:t>Delete from team;      //all the records will be deleted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169" y="3172618"/>
            <a:ext cx="3601803" cy="22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630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719" y="513612"/>
            <a:ext cx="7420599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Update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5719" y="2844241"/>
            <a:ext cx="3802037" cy="224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85115" y="1884045"/>
            <a:ext cx="2456751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1866" y="3222529"/>
            <a:ext cx="2432214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029" y="2279151"/>
            <a:ext cx="2720298" cy="338714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/>
              <a:t>update team </a:t>
            </a:r>
          </a:p>
          <a:p>
            <a:pPr marL="0" indent="0">
              <a:buNone/>
            </a:pPr>
            <a:r>
              <a:rPr lang="en-US" sz="2100"/>
              <a:t>set pname='B.Kumar' where position='P4';</a:t>
            </a:r>
          </a:p>
          <a:p>
            <a:pPr marL="0" indent="0">
              <a:buNone/>
            </a:pPr>
            <a:endParaRPr lang="en-US" sz="2100"/>
          </a:p>
          <a:p>
            <a:pPr marL="0" indent="0">
              <a:buNone/>
            </a:pPr>
            <a:r>
              <a:rPr lang="en-US" sz="2100"/>
              <a:t>select * from team;</a:t>
            </a:r>
          </a:p>
        </p:txBody>
      </p:sp>
    </p:spTree>
    <p:extLst>
      <p:ext uri="{BB962C8B-B14F-4D97-AF65-F5344CB8AC3E}">
        <p14:creationId xmlns:p14="http://schemas.microsoft.com/office/powerpoint/2010/main" val="2411412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Rectangle 4103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43" y="450221"/>
            <a:ext cx="3301783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49" y="780655"/>
            <a:ext cx="2813747" cy="326116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Alter Table</a:t>
            </a:r>
          </a:p>
        </p:txBody>
      </p:sp>
      <p:sp>
        <p:nvSpPr>
          <p:cNvPr id="4113" name="Rectangle 410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63782" y="458922"/>
            <a:ext cx="1603552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4" name="Rectangle 4107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63782" y="2469002"/>
            <a:ext cx="1609521" cy="1898903"/>
          </a:xfrm>
          <a:prstGeom prst="rect">
            <a:avLst/>
          </a:prstGeom>
          <a:solidFill>
            <a:srgbClr val="F57C6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190" y="4759519"/>
            <a:ext cx="5006339" cy="139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15" name="Rectangle 410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3563" y="450221"/>
            <a:ext cx="3316246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1229" y="900442"/>
            <a:ext cx="2635566" cy="504841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/>
              <a:t>Alter table team </a:t>
            </a:r>
          </a:p>
          <a:p>
            <a:pPr marL="0" indent="0">
              <a:buNone/>
            </a:pPr>
            <a:r>
              <a:rPr lang="en-US" sz="2100"/>
              <a:t>add (shirt_no INT);</a:t>
            </a:r>
          </a:p>
          <a:p>
            <a:pPr marL="0" indent="0">
              <a:buNone/>
            </a:pPr>
            <a:r>
              <a:rPr lang="en-US" sz="2100"/>
              <a:t>update team</a:t>
            </a:r>
          </a:p>
          <a:p>
            <a:pPr marL="0" indent="0">
              <a:buNone/>
            </a:pPr>
            <a:r>
              <a:rPr lang="en-US" sz="2100"/>
              <a:t>set shirt_no=18 where position='P1';</a:t>
            </a:r>
          </a:p>
          <a:p>
            <a:pPr marL="0" indent="0">
              <a:buNone/>
            </a:pPr>
            <a:endParaRPr lang="en-US" sz="2100"/>
          </a:p>
          <a:p>
            <a:pPr marL="0" indent="0">
              <a:buNone/>
            </a:pPr>
            <a:r>
              <a:rPr lang="en-US" sz="2100"/>
              <a:t>select * from team;</a:t>
            </a:r>
          </a:p>
        </p:txBody>
      </p:sp>
    </p:spTree>
    <p:extLst>
      <p:ext uri="{BB962C8B-B14F-4D97-AF65-F5344CB8AC3E}">
        <p14:creationId xmlns:p14="http://schemas.microsoft.com/office/powerpoint/2010/main" val="438074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1 (Shopping Record)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6682" y="1966293"/>
            <a:ext cx="5530634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112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934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Customers Table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solidFill>
            <a:srgbClr val="435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4" y="559407"/>
            <a:ext cx="275005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023" y="1712458"/>
            <a:ext cx="2334960" cy="34330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0935" y="2438400"/>
            <a:ext cx="4817136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/>
              <a:t>CREATE TABLE customers (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customerNumber varchar(11) NOT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customerName varchar(50) NOT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contactLastName varchar(50) NOT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contactFirstName varchar(50) NOT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phone varchar(50) NOT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addressLine1 varchar(50) NOT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addressLine2 varchar(50) DEFAULT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city varchar(50) NOT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state varchar(50) DEFAULT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postalCode varchar(15) DEFAULT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country varchar(50) NOT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salesRepEmployeeNumber int(11) DEFAULT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creditLimit decimal(10,2) DEFAULT NULL,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PRIMARY KEY (customerNumber)) ;</a:t>
            </a:r>
          </a:p>
        </p:txBody>
      </p:sp>
    </p:spTree>
    <p:extLst>
      <p:ext uri="{BB962C8B-B14F-4D97-AF65-F5344CB8AC3E}">
        <p14:creationId xmlns:p14="http://schemas.microsoft.com/office/powerpoint/2010/main" val="2698357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934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Employees Table</a:t>
            </a:r>
          </a:p>
        </p:txBody>
      </p:sp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solidFill>
            <a:srgbClr val="3655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4" y="559407"/>
            <a:ext cx="275005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023" y="1954640"/>
            <a:ext cx="2334960" cy="29487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0935" y="2438400"/>
            <a:ext cx="481713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/>
              <a:t>CREATE TABLE employees (</a:t>
            </a:r>
          </a:p>
          <a:p>
            <a:pPr marL="0" indent="0">
              <a:buNone/>
            </a:pPr>
            <a:r>
              <a:rPr lang="en-US" sz="1700"/>
              <a:t>  employeeNumber int(11) NOT NULL,</a:t>
            </a:r>
          </a:p>
          <a:p>
            <a:pPr marL="0" indent="0">
              <a:buNone/>
            </a:pPr>
            <a:r>
              <a:rPr lang="en-US" sz="1700"/>
              <a:t>  lastName varchar(50) NOT NULL,</a:t>
            </a:r>
          </a:p>
          <a:p>
            <a:pPr marL="0" indent="0">
              <a:buNone/>
            </a:pPr>
            <a:r>
              <a:rPr lang="en-US" sz="1700"/>
              <a:t>  firstName varchar(50) NOT NULL,</a:t>
            </a:r>
          </a:p>
          <a:p>
            <a:pPr marL="0" indent="0">
              <a:buNone/>
            </a:pPr>
            <a:r>
              <a:rPr lang="en-US" sz="1700"/>
              <a:t>  extension varchar(10) NOT NULL,</a:t>
            </a:r>
          </a:p>
          <a:p>
            <a:pPr marL="0" indent="0">
              <a:buNone/>
            </a:pPr>
            <a:r>
              <a:rPr lang="en-US" sz="1700"/>
              <a:t>  email varchar(100) NOT NULL,</a:t>
            </a:r>
          </a:p>
          <a:p>
            <a:pPr marL="0" indent="0">
              <a:buNone/>
            </a:pPr>
            <a:r>
              <a:rPr lang="en-US" sz="1700"/>
              <a:t>  officeCode varchar(10) NOT NULL,</a:t>
            </a:r>
          </a:p>
          <a:p>
            <a:pPr marL="0" indent="0">
              <a:buNone/>
            </a:pPr>
            <a:r>
              <a:rPr lang="en-US" sz="1700"/>
              <a:t>  reportsTo int(11) DEFAULT NULL,</a:t>
            </a:r>
          </a:p>
          <a:p>
            <a:pPr marL="0" indent="0">
              <a:buNone/>
            </a:pPr>
            <a:r>
              <a:rPr lang="en-US" sz="1700"/>
              <a:t>  jobTitle varchar(50) NOT NULL,</a:t>
            </a:r>
          </a:p>
          <a:p>
            <a:pPr marL="0" indent="0">
              <a:buNone/>
            </a:pPr>
            <a:r>
              <a:rPr lang="en-US" sz="1700"/>
              <a:t>  PRIMARY KEY (employeeNumber));</a:t>
            </a:r>
          </a:p>
        </p:txBody>
      </p:sp>
    </p:spTree>
    <p:extLst>
      <p:ext uri="{BB962C8B-B14F-4D97-AF65-F5344CB8AC3E}">
        <p14:creationId xmlns:p14="http://schemas.microsoft.com/office/powerpoint/2010/main" val="2400444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Details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CREATE TABLE </a:t>
            </a:r>
            <a:r>
              <a:rPr lang="en-US" sz="2800" dirty="0" err="1"/>
              <a:t>orderdetails</a:t>
            </a:r>
            <a:r>
              <a:rPr lang="en-US" sz="2800" dirty="0"/>
              <a:t> (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dirty="0" err="1"/>
              <a:t>orderNumber</a:t>
            </a:r>
            <a:r>
              <a:rPr lang="en-US" sz="2800" dirty="0"/>
              <a:t> </a:t>
            </a:r>
            <a:r>
              <a:rPr lang="en-US" sz="2800" dirty="0" err="1"/>
              <a:t>int</a:t>
            </a:r>
            <a:r>
              <a:rPr lang="en-US" sz="2800" dirty="0"/>
              <a:t>(11) NOT NULL,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dirty="0" err="1"/>
              <a:t>productCode</a:t>
            </a:r>
            <a:r>
              <a:rPr lang="en-US" sz="2800" dirty="0"/>
              <a:t> </a:t>
            </a:r>
            <a:r>
              <a:rPr lang="en-US" sz="2800" dirty="0" err="1"/>
              <a:t>varchar</a:t>
            </a:r>
            <a:r>
              <a:rPr lang="en-US" sz="2800" dirty="0"/>
              <a:t>(15) NOT NULL,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dirty="0" err="1"/>
              <a:t>quantityOrdered</a:t>
            </a:r>
            <a:r>
              <a:rPr lang="en-US" sz="2800" dirty="0"/>
              <a:t> </a:t>
            </a:r>
            <a:r>
              <a:rPr lang="en-US" sz="2800" dirty="0" err="1"/>
              <a:t>int</a:t>
            </a:r>
            <a:r>
              <a:rPr lang="en-US" sz="2800" dirty="0"/>
              <a:t>(11) NOT NULL,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dirty="0" err="1"/>
              <a:t>priceEach</a:t>
            </a:r>
            <a:r>
              <a:rPr lang="en-US" sz="2800" dirty="0"/>
              <a:t> decimal(10,2) NOT NULL,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dirty="0" err="1"/>
              <a:t>orderLineNumber</a:t>
            </a:r>
            <a:r>
              <a:rPr lang="en-US" sz="2800" dirty="0"/>
              <a:t> </a:t>
            </a:r>
            <a:r>
              <a:rPr lang="en-US" sz="2800" dirty="0" err="1"/>
              <a:t>smallint</a:t>
            </a:r>
            <a:r>
              <a:rPr lang="en-US" sz="2800" dirty="0"/>
              <a:t>(6) NOT NULL,</a:t>
            </a:r>
          </a:p>
          <a:p>
            <a:pPr marL="0" indent="0">
              <a:buNone/>
            </a:pPr>
            <a:r>
              <a:rPr lang="en-US" sz="2800" dirty="0"/>
              <a:t>  PRIMARY KEY (</a:t>
            </a:r>
            <a:r>
              <a:rPr lang="en-US" sz="2800" dirty="0" err="1"/>
              <a:t>orderNumber,productCode</a:t>
            </a:r>
            <a:r>
              <a:rPr lang="en-US" sz="2800" dirty="0"/>
              <a:t>)) 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762125"/>
            <a:ext cx="19812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556260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Other tables can be created in the similar process.</a:t>
            </a:r>
          </a:p>
        </p:txBody>
      </p:sp>
    </p:spTree>
    <p:extLst>
      <p:ext uri="{BB962C8B-B14F-4D97-AF65-F5344CB8AC3E}">
        <p14:creationId xmlns:p14="http://schemas.microsoft.com/office/powerpoint/2010/main" val="2951843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2: Office Record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6821" y="1511919"/>
            <a:ext cx="5419311" cy="383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144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/>
              <a:t>Employee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CREATE TABLE employees (</a:t>
            </a:r>
          </a:p>
          <a:p>
            <a:pPr marL="0" indent="0">
              <a:buNone/>
            </a:pPr>
            <a:r>
              <a:rPr lang="en-US" sz="1700"/>
              <a:t>    emp_no      INT             NOT NULL,  </a:t>
            </a:r>
          </a:p>
          <a:p>
            <a:pPr marL="0" indent="0">
              <a:buNone/>
            </a:pPr>
            <a:r>
              <a:rPr lang="en-US" sz="1700"/>
              <a:t>    birth_date  DATE            NOT NULL,</a:t>
            </a:r>
          </a:p>
          <a:p>
            <a:pPr marL="0" indent="0">
              <a:buNone/>
            </a:pPr>
            <a:r>
              <a:rPr lang="en-US" sz="1700"/>
              <a:t>    first_name  VARCHAR(14)     NOT NULL,</a:t>
            </a:r>
          </a:p>
          <a:p>
            <a:pPr marL="0" indent="0">
              <a:buNone/>
            </a:pPr>
            <a:r>
              <a:rPr lang="en-US" sz="1700"/>
              <a:t>    last_name   VARCHAR(16)     NOT NULL,</a:t>
            </a:r>
          </a:p>
          <a:p>
            <a:pPr marL="0" indent="0">
              <a:buNone/>
            </a:pPr>
            <a:r>
              <a:rPr lang="en-US" sz="1700"/>
              <a:t>    gender      ENUM ('M','F')  NOT NULL,  </a:t>
            </a:r>
          </a:p>
          <a:p>
            <a:pPr marL="0" indent="0">
              <a:buNone/>
            </a:pPr>
            <a:r>
              <a:rPr lang="en-US" sz="1700"/>
              <a:t>    hire_date   DATE            NOT NULL,</a:t>
            </a:r>
          </a:p>
          <a:p>
            <a:pPr marL="0" indent="0">
              <a:buNone/>
            </a:pPr>
            <a:r>
              <a:rPr lang="en-US" sz="1700"/>
              <a:t>    PRIMARY KEY (emp_no)                  </a:t>
            </a:r>
          </a:p>
          <a:p>
            <a:pPr marL="0" indent="0">
              <a:buNone/>
            </a:pPr>
            <a:r>
              <a:rPr lang="en-US" sz="1700"/>
              <a:t>);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6975" y="1388644"/>
            <a:ext cx="3127897" cy="411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4513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 Table</a:t>
            </a:r>
          </a:p>
        </p:txBody>
      </p:sp>
      <p:graphicFrame>
        <p:nvGraphicFramePr>
          <p:cNvPr id="7172" name="Content Placeholder 2">
            <a:extLst>
              <a:ext uri="{FF2B5EF4-FFF2-40B4-BE49-F238E27FC236}">
                <a16:creationId xmlns:a16="http://schemas.microsoft.com/office/drawing/2014/main" id="{79150185-2E04-4BE1-C3C6-638923561D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752600"/>
            <a:ext cx="22860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" y="604475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Other tables can be created in the similar process.</a:t>
            </a:r>
          </a:p>
        </p:txBody>
      </p:sp>
    </p:spTree>
    <p:extLst>
      <p:ext uri="{BB962C8B-B14F-4D97-AF65-F5344CB8AC3E}">
        <p14:creationId xmlns:p14="http://schemas.microsoft.com/office/powerpoint/2010/main" val="295040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Query Language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  <a:gd name="connsiteX0" fmla="*/ 0 w 7818120"/>
              <a:gd name="connsiteY0" fmla="*/ 0 h 18288"/>
              <a:gd name="connsiteX1" fmla="*/ 573329 w 7818120"/>
              <a:gd name="connsiteY1" fmla="*/ 0 h 18288"/>
              <a:gd name="connsiteX2" fmla="*/ 990295 w 7818120"/>
              <a:gd name="connsiteY2" fmla="*/ 0 h 18288"/>
              <a:gd name="connsiteX3" fmla="*/ 1394232 w 7818120"/>
              <a:gd name="connsiteY3" fmla="*/ 0 h 18288"/>
              <a:gd name="connsiteX4" fmla="*/ 1798168 w 7818120"/>
              <a:gd name="connsiteY4" fmla="*/ 0 h 18288"/>
              <a:gd name="connsiteX5" fmla="*/ 2371496 w 7818120"/>
              <a:gd name="connsiteY5" fmla="*/ 0 h 18288"/>
              <a:gd name="connsiteX6" fmla="*/ 2944825 w 7818120"/>
              <a:gd name="connsiteY6" fmla="*/ 0 h 18288"/>
              <a:gd name="connsiteX7" fmla="*/ 3752698 w 7818120"/>
              <a:gd name="connsiteY7" fmla="*/ 0 h 18288"/>
              <a:gd name="connsiteX8" fmla="*/ 4247845 w 7818120"/>
              <a:gd name="connsiteY8" fmla="*/ 0 h 18288"/>
              <a:gd name="connsiteX9" fmla="*/ 5055718 w 7818120"/>
              <a:gd name="connsiteY9" fmla="*/ 0 h 18288"/>
              <a:gd name="connsiteX10" fmla="*/ 5863590 w 7818120"/>
              <a:gd name="connsiteY10" fmla="*/ 0 h 18288"/>
              <a:gd name="connsiteX11" fmla="*/ 6515100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401154 w 7818120"/>
              <a:gd name="connsiteY14" fmla="*/ 18288 h 18288"/>
              <a:gd name="connsiteX15" fmla="*/ 6593281 w 7818120"/>
              <a:gd name="connsiteY15" fmla="*/ 18288 h 18288"/>
              <a:gd name="connsiteX16" fmla="*/ 6098134 w 7818120"/>
              <a:gd name="connsiteY16" fmla="*/ 18288 h 18288"/>
              <a:gd name="connsiteX17" fmla="*/ 5446624 w 7818120"/>
              <a:gd name="connsiteY17" fmla="*/ 18288 h 18288"/>
              <a:gd name="connsiteX18" fmla="*/ 4638751 w 7818120"/>
              <a:gd name="connsiteY18" fmla="*/ 18288 h 18288"/>
              <a:gd name="connsiteX19" fmla="*/ 3987241 w 7818120"/>
              <a:gd name="connsiteY19" fmla="*/ 18288 h 18288"/>
              <a:gd name="connsiteX20" fmla="*/ 3570275 w 7818120"/>
              <a:gd name="connsiteY20" fmla="*/ 18288 h 18288"/>
              <a:gd name="connsiteX21" fmla="*/ 3075127 w 7818120"/>
              <a:gd name="connsiteY21" fmla="*/ 18288 h 18288"/>
              <a:gd name="connsiteX22" fmla="*/ 2267255 w 7818120"/>
              <a:gd name="connsiteY22" fmla="*/ 18288 h 18288"/>
              <a:gd name="connsiteX23" fmla="*/ 1615745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w="7818120" h="18288" fill="none" stroke="0" extrusionOk="0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18120"/>
                      <a:gd name="connsiteY0" fmla="*/ 0 h 18288"/>
                      <a:gd name="connsiteX1" fmla="*/ 416966 w 7818120"/>
                      <a:gd name="connsiteY1" fmla="*/ 0 h 18288"/>
                      <a:gd name="connsiteX2" fmla="*/ 1146658 w 7818120"/>
                      <a:gd name="connsiteY2" fmla="*/ 0 h 18288"/>
                      <a:gd name="connsiteX3" fmla="*/ 1563624 w 7818120"/>
                      <a:gd name="connsiteY3" fmla="*/ 0 h 18288"/>
                      <a:gd name="connsiteX4" fmla="*/ 2136953 w 7818120"/>
                      <a:gd name="connsiteY4" fmla="*/ 0 h 18288"/>
                      <a:gd name="connsiteX5" fmla="*/ 2944825 w 7818120"/>
                      <a:gd name="connsiteY5" fmla="*/ 0 h 18288"/>
                      <a:gd name="connsiteX6" fmla="*/ 3596335 w 7818120"/>
                      <a:gd name="connsiteY6" fmla="*/ 0 h 18288"/>
                      <a:gd name="connsiteX7" fmla="*/ 4326026 w 7818120"/>
                      <a:gd name="connsiteY7" fmla="*/ 0 h 18288"/>
                      <a:gd name="connsiteX8" fmla="*/ 4899355 w 7818120"/>
                      <a:gd name="connsiteY8" fmla="*/ 0 h 18288"/>
                      <a:gd name="connsiteX9" fmla="*/ 5550865 w 7818120"/>
                      <a:gd name="connsiteY9" fmla="*/ 0 h 18288"/>
                      <a:gd name="connsiteX10" fmla="*/ 6358738 w 7818120"/>
                      <a:gd name="connsiteY10" fmla="*/ 0 h 18288"/>
                      <a:gd name="connsiteX11" fmla="*/ 6853885 w 7818120"/>
                      <a:gd name="connsiteY11" fmla="*/ 0 h 18288"/>
                      <a:gd name="connsiteX12" fmla="*/ 7818120 w 7818120"/>
                      <a:gd name="connsiteY12" fmla="*/ 0 h 18288"/>
                      <a:gd name="connsiteX13" fmla="*/ 7818120 w 7818120"/>
                      <a:gd name="connsiteY13" fmla="*/ 18288 h 18288"/>
                      <a:gd name="connsiteX14" fmla="*/ 7244791 w 7818120"/>
                      <a:gd name="connsiteY14" fmla="*/ 18288 h 18288"/>
                      <a:gd name="connsiteX15" fmla="*/ 6827825 w 7818120"/>
                      <a:gd name="connsiteY15" fmla="*/ 18288 h 18288"/>
                      <a:gd name="connsiteX16" fmla="*/ 6176315 w 7818120"/>
                      <a:gd name="connsiteY16" fmla="*/ 18288 h 18288"/>
                      <a:gd name="connsiteX17" fmla="*/ 5681167 w 7818120"/>
                      <a:gd name="connsiteY17" fmla="*/ 18288 h 18288"/>
                      <a:gd name="connsiteX18" fmla="*/ 5029657 w 7818120"/>
                      <a:gd name="connsiteY18" fmla="*/ 18288 h 18288"/>
                      <a:gd name="connsiteX19" fmla="*/ 4378147 w 7818120"/>
                      <a:gd name="connsiteY19" fmla="*/ 18288 h 18288"/>
                      <a:gd name="connsiteX20" fmla="*/ 3726637 w 7818120"/>
                      <a:gd name="connsiteY20" fmla="*/ 18288 h 18288"/>
                      <a:gd name="connsiteX21" fmla="*/ 3075127 w 7818120"/>
                      <a:gd name="connsiteY21" fmla="*/ 18288 h 18288"/>
                      <a:gd name="connsiteX22" fmla="*/ 2501798 w 7818120"/>
                      <a:gd name="connsiteY22" fmla="*/ 18288 h 18288"/>
                      <a:gd name="connsiteX23" fmla="*/ 1772107 w 7818120"/>
                      <a:gd name="connsiteY23" fmla="*/ 18288 h 18288"/>
                      <a:gd name="connsiteX24" fmla="*/ 1120597 w 7818120"/>
                      <a:gd name="connsiteY24" fmla="*/ 18288 h 18288"/>
                      <a:gd name="connsiteX25" fmla="*/ 0 w 7818120"/>
                      <a:gd name="connsiteY25" fmla="*/ 18288 h 18288"/>
                      <a:gd name="connsiteX26" fmla="*/ 0 w 7818120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818120" h="18288" fill="none" extrusionOk="0">
                        <a:moveTo>
                          <a:pt x="0" y="0"/>
                        </a:moveTo>
                        <a:cubicBezTo>
                          <a:pt x="121520" y="-12182"/>
                          <a:pt x="211324" y="18247"/>
                          <a:pt x="416966" y="0"/>
                        </a:cubicBezTo>
                        <a:cubicBezTo>
                          <a:pt x="622608" y="-18247"/>
                          <a:pt x="891241" y="-13744"/>
                          <a:pt x="1146658" y="0"/>
                        </a:cubicBezTo>
                        <a:cubicBezTo>
                          <a:pt x="1402075" y="13744"/>
                          <a:pt x="1378880" y="-8543"/>
                          <a:pt x="1563624" y="0"/>
                        </a:cubicBezTo>
                        <a:cubicBezTo>
                          <a:pt x="1748368" y="8543"/>
                          <a:pt x="1972300" y="7443"/>
                          <a:pt x="2136953" y="0"/>
                        </a:cubicBezTo>
                        <a:cubicBezTo>
                          <a:pt x="2301606" y="-7443"/>
                          <a:pt x="2679634" y="12382"/>
                          <a:pt x="2944825" y="0"/>
                        </a:cubicBezTo>
                        <a:cubicBezTo>
                          <a:pt x="3210016" y="-12382"/>
                          <a:pt x="3409232" y="17967"/>
                          <a:pt x="3596335" y="0"/>
                        </a:cubicBezTo>
                        <a:cubicBezTo>
                          <a:pt x="3783438" y="-17967"/>
                          <a:pt x="4002523" y="-28578"/>
                          <a:pt x="4326026" y="0"/>
                        </a:cubicBezTo>
                        <a:cubicBezTo>
                          <a:pt x="4649529" y="28578"/>
                          <a:pt x="4777384" y="-3624"/>
                          <a:pt x="4899355" y="0"/>
                        </a:cubicBezTo>
                        <a:cubicBezTo>
                          <a:pt x="5021326" y="3624"/>
                          <a:pt x="5317653" y="1281"/>
                          <a:pt x="5550865" y="0"/>
                        </a:cubicBezTo>
                        <a:cubicBezTo>
                          <a:pt x="5784077" y="-1281"/>
                          <a:pt x="6142956" y="-39637"/>
                          <a:pt x="6358738" y="0"/>
                        </a:cubicBezTo>
                        <a:cubicBezTo>
                          <a:pt x="6574520" y="39637"/>
                          <a:pt x="6724785" y="-4460"/>
                          <a:pt x="6853885" y="0"/>
                        </a:cubicBezTo>
                        <a:cubicBezTo>
                          <a:pt x="6982985" y="4460"/>
                          <a:pt x="7403044" y="-1955"/>
                          <a:pt x="7818120" y="0"/>
                        </a:cubicBezTo>
                        <a:cubicBezTo>
                          <a:pt x="7817988" y="7702"/>
                          <a:pt x="7817908" y="13511"/>
                          <a:pt x="7818120" y="18288"/>
                        </a:cubicBezTo>
                        <a:cubicBezTo>
                          <a:pt x="7698847" y="-3267"/>
                          <a:pt x="7390924" y="22979"/>
                          <a:pt x="7244791" y="18288"/>
                        </a:cubicBezTo>
                        <a:cubicBezTo>
                          <a:pt x="7098658" y="13597"/>
                          <a:pt x="6952735" y="29357"/>
                          <a:pt x="6827825" y="18288"/>
                        </a:cubicBezTo>
                        <a:cubicBezTo>
                          <a:pt x="6702915" y="7219"/>
                          <a:pt x="6338661" y="34530"/>
                          <a:pt x="6176315" y="18288"/>
                        </a:cubicBezTo>
                        <a:cubicBezTo>
                          <a:pt x="6013969" y="2047"/>
                          <a:pt x="5850602" y="6362"/>
                          <a:pt x="5681167" y="18288"/>
                        </a:cubicBezTo>
                        <a:cubicBezTo>
                          <a:pt x="5511732" y="30214"/>
                          <a:pt x="5312143" y="419"/>
                          <a:pt x="5029657" y="18288"/>
                        </a:cubicBezTo>
                        <a:cubicBezTo>
                          <a:pt x="4747171" y="36158"/>
                          <a:pt x="4655062" y="30740"/>
                          <a:pt x="4378147" y="18288"/>
                        </a:cubicBezTo>
                        <a:cubicBezTo>
                          <a:pt x="4101232" y="5837"/>
                          <a:pt x="4037646" y="44706"/>
                          <a:pt x="3726637" y="18288"/>
                        </a:cubicBezTo>
                        <a:cubicBezTo>
                          <a:pt x="3415628" y="-8130"/>
                          <a:pt x="3321756" y="45507"/>
                          <a:pt x="3075127" y="18288"/>
                        </a:cubicBezTo>
                        <a:cubicBezTo>
                          <a:pt x="2828498" y="-8931"/>
                          <a:pt x="2684733" y="14853"/>
                          <a:pt x="2501798" y="18288"/>
                        </a:cubicBezTo>
                        <a:cubicBezTo>
                          <a:pt x="2318863" y="21723"/>
                          <a:pt x="2121844" y="-13013"/>
                          <a:pt x="1772107" y="18288"/>
                        </a:cubicBezTo>
                        <a:cubicBezTo>
                          <a:pt x="1422370" y="49589"/>
                          <a:pt x="1431548" y="31666"/>
                          <a:pt x="1120597" y="18288"/>
                        </a:cubicBezTo>
                        <a:cubicBezTo>
                          <a:pt x="809646" y="4911"/>
                          <a:pt x="246393" y="5624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7818120" h="18288" stroke="0" extrusionOk="0">
                        <a:moveTo>
                          <a:pt x="0" y="0"/>
                        </a:moveTo>
                        <a:cubicBezTo>
                          <a:pt x="177487" y="-4302"/>
                          <a:pt x="287499" y="4997"/>
                          <a:pt x="573329" y="0"/>
                        </a:cubicBezTo>
                        <a:cubicBezTo>
                          <a:pt x="859159" y="-4997"/>
                          <a:pt x="821965" y="-336"/>
                          <a:pt x="990295" y="0"/>
                        </a:cubicBezTo>
                        <a:cubicBezTo>
                          <a:pt x="1158625" y="336"/>
                          <a:pt x="1587918" y="-4681"/>
                          <a:pt x="1798168" y="0"/>
                        </a:cubicBezTo>
                        <a:cubicBezTo>
                          <a:pt x="2008418" y="4681"/>
                          <a:pt x="2088841" y="-2754"/>
                          <a:pt x="2371496" y="0"/>
                        </a:cubicBezTo>
                        <a:cubicBezTo>
                          <a:pt x="2654151" y="2754"/>
                          <a:pt x="2701462" y="-24976"/>
                          <a:pt x="2944825" y="0"/>
                        </a:cubicBezTo>
                        <a:cubicBezTo>
                          <a:pt x="3188188" y="24976"/>
                          <a:pt x="3511636" y="25407"/>
                          <a:pt x="3752698" y="0"/>
                        </a:cubicBezTo>
                        <a:cubicBezTo>
                          <a:pt x="3993760" y="-25407"/>
                          <a:pt x="4107153" y="6432"/>
                          <a:pt x="4247845" y="0"/>
                        </a:cubicBezTo>
                        <a:cubicBezTo>
                          <a:pt x="4388537" y="-6432"/>
                          <a:pt x="4835598" y="-5108"/>
                          <a:pt x="5055718" y="0"/>
                        </a:cubicBezTo>
                        <a:cubicBezTo>
                          <a:pt x="5275838" y="5108"/>
                          <a:pt x="5461006" y="-24536"/>
                          <a:pt x="5863590" y="0"/>
                        </a:cubicBezTo>
                        <a:cubicBezTo>
                          <a:pt x="6266174" y="24536"/>
                          <a:pt x="6355549" y="-19657"/>
                          <a:pt x="6515100" y="0"/>
                        </a:cubicBezTo>
                        <a:cubicBezTo>
                          <a:pt x="6674651" y="19657"/>
                          <a:pt x="7275423" y="-57462"/>
                          <a:pt x="7818120" y="0"/>
                        </a:cubicBezTo>
                        <a:cubicBezTo>
                          <a:pt x="7818132" y="8833"/>
                          <a:pt x="7818660" y="9830"/>
                          <a:pt x="7818120" y="18288"/>
                        </a:cubicBezTo>
                        <a:cubicBezTo>
                          <a:pt x="7610240" y="4606"/>
                          <a:pt x="7521789" y="7721"/>
                          <a:pt x="7401154" y="18288"/>
                        </a:cubicBezTo>
                        <a:cubicBezTo>
                          <a:pt x="7280519" y="28855"/>
                          <a:pt x="6930719" y="4225"/>
                          <a:pt x="6593281" y="18288"/>
                        </a:cubicBezTo>
                        <a:cubicBezTo>
                          <a:pt x="6255843" y="32351"/>
                          <a:pt x="6286682" y="1162"/>
                          <a:pt x="6098134" y="18288"/>
                        </a:cubicBezTo>
                        <a:cubicBezTo>
                          <a:pt x="5909586" y="35414"/>
                          <a:pt x="5602789" y="48596"/>
                          <a:pt x="5446624" y="18288"/>
                        </a:cubicBezTo>
                        <a:cubicBezTo>
                          <a:pt x="5290459" y="-12020"/>
                          <a:pt x="4917039" y="21960"/>
                          <a:pt x="4638751" y="18288"/>
                        </a:cubicBezTo>
                        <a:cubicBezTo>
                          <a:pt x="4360463" y="14616"/>
                          <a:pt x="4304690" y="5450"/>
                          <a:pt x="3987241" y="18288"/>
                        </a:cubicBezTo>
                        <a:cubicBezTo>
                          <a:pt x="3669792" y="31127"/>
                          <a:pt x="3758742" y="32551"/>
                          <a:pt x="3570275" y="18288"/>
                        </a:cubicBezTo>
                        <a:cubicBezTo>
                          <a:pt x="3381808" y="4025"/>
                          <a:pt x="3267153" y="36200"/>
                          <a:pt x="3075127" y="18288"/>
                        </a:cubicBezTo>
                        <a:cubicBezTo>
                          <a:pt x="2883101" y="376"/>
                          <a:pt x="2665825" y="10973"/>
                          <a:pt x="2267255" y="18288"/>
                        </a:cubicBezTo>
                        <a:cubicBezTo>
                          <a:pt x="1868685" y="25603"/>
                          <a:pt x="1884698" y="28410"/>
                          <a:pt x="1615745" y="18288"/>
                        </a:cubicBezTo>
                        <a:cubicBezTo>
                          <a:pt x="1346792" y="8167"/>
                          <a:pt x="1320952" y="10430"/>
                          <a:pt x="1120597" y="18288"/>
                        </a:cubicBezTo>
                        <a:cubicBezTo>
                          <a:pt x="920242" y="26146"/>
                          <a:pt x="556507" y="50790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E6BAE0-18C7-ED6E-D15B-EEF3DDC1F0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455045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7192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following two tables: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868259"/>
              </p:ext>
            </p:extLst>
          </p:nvPr>
        </p:nvGraphicFramePr>
        <p:xfrm>
          <a:off x="762000" y="2667000"/>
          <a:ext cx="5257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Branch_name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Loan_number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Downtown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L-170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L-230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Perryridge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L-260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194561"/>
              </p:ext>
            </p:extLst>
          </p:nvPr>
        </p:nvGraphicFramePr>
        <p:xfrm>
          <a:off x="762000" y="4800600"/>
          <a:ext cx="5257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Customer_name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Loan_number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L-170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L-230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L-155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24600" y="2057400"/>
            <a:ext cx="2209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Find out the </a:t>
            </a:r>
            <a:r>
              <a:rPr lang="en-US" dirty="0" err="1"/>
              <a:t>Branch_name</a:t>
            </a:r>
            <a:r>
              <a:rPr lang="en-US" dirty="0"/>
              <a:t> where amount &gt;=2000.</a:t>
            </a:r>
          </a:p>
          <a:p>
            <a:pPr marL="342900" indent="-342900">
              <a:buAutoNum type="arabicParenR"/>
            </a:pPr>
            <a:r>
              <a:rPr lang="en-US" dirty="0"/>
              <a:t>Find out the name of the customer whose </a:t>
            </a:r>
            <a:r>
              <a:rPr lang="en-US" dirty="0" err="1"/>
              <a:t>loan_number</a:t>
            </a:r>
            <a:r>
              <a:rPr lang="en-US" dirty="0"/>
              <a:t> is L-170.</a:t>
            </a:r>
          </a:p>
          <a:p>
            <a:pPr marL="342900" indent="-342900">
              <a:buAutoNum type="arabicParenR"/>
            </a:pPr>
            <a:r>
              <a:rPr lang="en-US" dirty="0"/>
              <a:t>Delete the customer whose </a:t>
            </a:r>
            <a:r>
              <a:rPr lang="en-US" dirty="0" err="1"/>
              <a:t>loan_number</a:t>
            </a:r>
            <a:r>
              <a:rPr lang="en-US" dirty="0"/>
              <a:t> is 155.</a:t>
            </a:r>
          </a:p>
          <a:p>
            <a:pPr marL="342900" indent="-342900">
              <a:buAutoNum type="arabicParenR"/>
            </a:pPr>
            <a:r>
              <a:rPr lang="en-US" dirty="0"/>
              <a:t>Add gender column in the second table.</a:t>
            </a:r>
          </a:p>
        </p:txBody>
      </p:sp>
    </p:spTree>
    <p:extLst>
      <p:ext uri="{BB962C8B-B14F-4D97-AF65-F5344CB8AC3E}">
        <p14:creationId xmlns:p14="http://schemas.microsoft.com/office/powerpoint/2010/main" val="223902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9143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37DE9848-8BD5-717D-54F7-5D94F3DC1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/>
          <a:stretch/>
        </p:blipFill>
        <p:spPr>
          <a:xfrm>
            <a:off x="20" y="-9107"/>
            <a:ext cx="9143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7BB2D-D8DE-8485-4003-01E11FBD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EE65-8239-ED18-8E63-08C49E67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4107008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rgbClr val="FF0000"/>
                </a:solidFill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83984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 MySQL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90721" y="502920"/>
            <a:ext cx="5170932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Scroll down this page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004" y="2290936"/>
            <a:ext cx="7038848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14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100"/>
              <a:t>Install MySQL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58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Click on MySQL Community downloads</a:t>
            </a:r>
          </a:p>
        </p:txBody>
      </p:sp>
    </p:spTree>
    <p:extLst>
      <p:ext uri="{BB962C8B-B14F-4D97-AF65-F5344CB8AC3E}">
        <p14:creationId xmlns:p14="http://schemas.microsoft.com/office/powerpoint/2010/main" val="227681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40823"/>
            <a:ext cx="2564892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 MySQL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00400" y="630936"/>
            <a:ext cx="13716" cy="5590381"/>
          </a:xfrm>
          <a:custGeom>
            <a:avLst/>
            <a:gdLst>
              <a:gd name="connsiteX0" fmla="*/ 0 w 13716"/>
              <a:gd name="connsiteY0" fmla="*/ 0 h 5590381"/>
              <a:gd name="connsiteX1" fmla="*/ 13716 w 13716"/>
              <a:gd name="connsiteY1" fmla="*/ 0 h 5590381"/>
              <a:gd name="connsiteX2" fmla="*/ 13716 w 13716"/>
              <a:gd name="connsiteY2" fmla="*/ 754701 h 5590381"/>
              <a:gd name="connsiteX3" fmla="*/ 13716 w 13716"/>
              <a:gd name="connsiteY3" fmla="*/ 1565307 h 5590381"/>
              <a:gd name="connsiteX4" fmla="*/ 13716 w 13716"/>
              <a:gd name="connsiteY4" fmla="*/ 2152297 h 5590381"/>
              <a:gd name="connsiteX5" fmla="*/ 13716 w 13716"/>
              <a:gd name="connsiteY5" fmla="*/ 2906998 h 5590381"/>
              <a:gd name="connsiteX6" fmla="*/ 13716 w 13716"/>
              <a:gd name="connsiteY6" fmla="*/ 3549892 h 5590381"/>
              <a:gd name="connsiteX7" fmla="*/ 13716 w 13716"/>
              <a:gd name="connsiteY7" fmla="*/ 4080978 h 5590381"/>
              <a:gd name="connsiteX8" fmla="*/ 13716 w 13716"/>
              <a:gd name="connsiteY8" fmla="*/ 4835680 h 5590381"/>
              <a:gd name="connsiteX9" fmla="*/ 13716 w 13716"/>
              <a:gd name="connsiteY9" fmla="*/ 5590381 h 5590381"/>
              <a:gd name="connsiteX10" fmla="*/ 0 w 13716"/>
              <a:gd name="connsiteY10" fmla="*/ 5590381 h 5590381"/>
              <a:gd name="connsiteX11" fmla="*/ 0 w 13716"/>
              <a:gd name="connsiteY11" fmla="*/ 4835680 h 5590381"/>
              <a:gd name="connsiteX12" fmla="*/ 0 w 13716"/>
              <a:gd name="connsiteY12" fmla="*/ 4304593 h 5590381"/>
              <a:gd name="connsiteX13" fmla="*/ 0 w 13716"/>
              <a:gd name="connsiteY13" fmla="*/ 3773507 h 5590381"/>
              <a:gd name="connsiteX14" fmla="*/ 0 w 13716"/>
              <a:gd name="connsiteY14" fmla="*/ 3186517 h 5590381"/>
              <a:gd name="connsiteX15" fmla="*/ 0 w 13716"/>
              <a:gd name="connsiteY15" fmla="*/ 2487720 h 5590381"/>
              <a:gd name="connsiteX16" fmla="*/ 0 w 13716"/>
              <a:gd name="connsiteY16" fmla="*/ 1956633 h 5590381"/>
              <a:gd name="connsiteX17" fmla="*/ 0 w 13716"/>
              <a:gd name="connsiteY17" fmla="*/ 1425547 h 5590381"/>
              <a:gd name="connsiteX18" fmla="*/ 0 w 13716"/>
              <a:gd name="connsiteY18" fmla="*/ 614942 h 5590381"/>
              <a:gd name="connsiteX19" fmla="*/ 0 w 13716"/>
              <a:gd name="connsiteY19" fmla="*/ 0 h 5590381"/>
              <a:gd name="connsiteX0" fmla="*/ 0 w 13716"/>
              <a:gd name="connsiteY0" fmla="*/ 0 h 5590381"/>
              <a:gd name="connsiteX1" fmla="*/ 13716 w 13716"/>
              <a:gd name="connsiteY1" fmla="*/ 0 h 5590381"/>
              <a:gd name="connsiteX2" fmla="*/ 13716 w 13716"/>
              <a:gd name="connsiteY2" fmla="*/ 698798 h 5590381"/>
              <a:gd name="connsiteX3" fmla="*/ 13716 w 13716"/>
              <a:gd name="connsiteY3" fmla="*/ 1397595 h 5590381"/>
              <a:gd name="connsiteX4" fmla="*/ 13716 w 13716"/>
              <a:gd name="connsiteY4" fmla="*/ 2152297 h 5590381"/>
              <a:gd name="connsiteX5" fmla="*/ 13716 w 13716"/>
              <a:gd name="connsiteY5" fmla="*/ 2739287 h 5590381"/>
              <a:gd name="connsiteX6" fmla="*/ 13716 w 13716"/>
              <a:gd name="connsiteY6" fmla="*/ 3493988 h 5590381"/>
              <a:gd name="connsiteX7" fmla="*/ 13716 w 13716"/>
              <a:gd name="connsiteY7" fmla="*/ 4304593 h 5590381"/>
              <a:gd name="connsiteX8" fmla="*/ 13716 w 13716"/>
              <a:gd name="connsiteY8" fmla="*/ 5590381 h 5590381"/>
              <a:gd name="connsiteX9" fmla="*/ 0 w 13716"/>
              <a:gd name="connsiteY9" fmla="*/ 5590381 h 5590381"/>
              <a:gd name="connsiteX10" fmla="*/ 0 w 13716"/>
              <a:gd name="connsiteY10" fmla="*/ 4835680 h 5590381"/>
              <a:gd name="connsiteX11" fmla="*/ 0 w 13716"/>
              <a:gd name="connsiteY11" fmla="*/ 4136882 h 5590381"/>
              <a:gd name="connsiteX12" fmla="*/ 0 w 13716"/>
              <a:gd name="connsiteY12" fmla="*/ 3549892 h 5590381"/>
              <a:gd name="connsiteX13" fmla="*/ 0 w 13716"/>
              <a:gd name="connsiteY13" fmla="*/ 2851094 h 5590381"/>
              <a:gd name="connsiteX14" fmla="*/ 0 w 13716"/>
              <a:gd name="connsiteY14" fmla="*/ 2264104 h 5590381"/>
              <a:gd name="connsiteX15" fmla="*/ 0 w 13716"/>
              <a:gd name="connsiteY15" fmla="*/ 1733018 h 5590381"/>
              <a:gd name="connsiteX16" fmla="*/ 0 w 13716"/>
              <a:gd name="connsiteY16" fmla="*/ 1090124 h 5590381"/>
              <a:gd name="connsiteX17" fmla="*/ 0 w 13716"/>
              <a:gd name="connsiteY17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716" h="5590381" fill="none" extrusionOk="0">
                <a:moveTo>
                  <a:pt x="0" y="0"/>
                </a:moveTo>
                <a:cubicBezTo>
                  <a:pt x="6858" y="-583"/>
                  <a:pt x="7851" y="431"/>
                  <a:pt x="13716" y="0"/>
                </a:cubicBezTo>
                <a:cubicBezTo>
                  <a:pt x="34933" y="215318"/>
                  <a:pt x="27251" y="565582"/>
                  <a:pt x="13716" y="754701"/>
                </a:cubicBezTo>
                <a:cubicBezTo>
                  <a:pt x="-46127" y="1001571"/>
                  <a:pt x="16502" y="1226848"/>
                  <a:pt x="13716" y="1565307"/>
                </a:cubicBezTo>
                <a:cubicBezTo>
                  <a:pt x="518" y="1889109"/>
                  <a:pt x="-16367" y="2000548"/>
                  <a:pt x="13716" y="2152297"/>
                </a:cubicBezTo>
                <a:cubicBezTo>
                  <a:pt x="-27751" y="2293511"/>
                  <a:pt x="26467" y="2577637"/>
                  <a:pt x="13716" y="2906998"/>
                </a:cubicBezTo>
                <a:cubicBezTo>
                  <a:pt x="10317" y="3210592"/>
                  <a:pt x="23894" y="3347388"/>
                  <a:pt x="13716" y="3549892"/>
                </a:cubicBezTo>
                <a:cubicBezTo>
                  <a:pt x="-2084" y="3774164"/>
                  <a:pt x="29811" y="3846282"/>
                  <a:pt x="13716" y="4080978"/>
                </a:cubicBezTo>
                <a:cubicBezTo>
                  <a:pt x="-34083" y="4316157"/>
                  <a:pt x="-21714" y="4469094"/>
                  <a:pt x="13716" y="4835680"/>
                </a:cubicBezTo>
                <a:cubicBezTo>
                  <a:pt x="54813" y="5147918"/>
                  <a:pt x="-17924" y="5390556"/>
                  <a:pt x="13716" y="5590381"/>
                </a:cubicBezTo>
                <a:cubicBezTo>
                  <a:pt x="8175" y="5590136"/>
                  <a:pt x="6849" y="5590599"/>
                  <a:pt x="0" y="5590381"/>
                </a:cubicBezTo>
                <a:cubicBezTo>
                  <a:pt x="25138" y="5250698"/>
                  <a:pt x="-4619" y="5075445"/>
                  <a:pt x="0" y="4835680"/>
                </a:cubicBezTo>
                <a:cubicBezTo>
                  <a:pt x="36581" y="4590550"/>
                  <a:pt x="3022" y="4474529"/>
                  <a:pt x="0" y="4304593"/>
                </a:cubicBezTo>
                <a:cubicBezTo>
                  <a:pt x="-12701" y="4111845"/>
                  <a:pt x="27688" y="3905584"/>
                  <a:pt x="0" y="3773507"/>
                </a:cubicBezTo>
                <a:cubicBezTo>
                  <a:pt x="-26601" y="3606595"/>
                  <a:pt x="-5508" y="3333425"/>
                  <a:pt x="0" y="3186517"/>
                </a:cubicBezTo>
                <a:cubicBezTo>
                  <a:pt x="27803" y="3020623"/>
                  <a:pt x="39608" y="2648539"/>
                  <a:pt x="0" y="2487720"/>
                </a:cubicBezTo>
                <a:cubicBezTo>
                  <a:pt x="-30668" y="2356394"/>
                  <a:pt x="-10848" y="2125581"/>
                  <a:pt x="0" y="1956633"/>
                </a:cubicBezTo>
                <a:cubicBezTo>
                  <a:pt x="21350" y="1832604"/>
                  <a:pt x="13098" y="1675326"/>
                  <a:pt x="0" y="1425547"/>
                </a:cubicBezTo>
                <a:cubicBezTo>
                  <a:pt x="51943" y="1231575"/>
                  <a:pt x="-49685" y="947153"/>
                  <a:pt x="0" y="614942"/>
                </a:cubicBezTo>
                <a:cubicBezTo>
                  <a:pt x="23685" y="274445"/>
                  <a:pt x="15608" y="143232"/>
                  <a:pt x="0" y="0"/>
                </a:cubicBezTo>
                <a:close/>
              </a:path>
              <a:path w="13716" h="5590381" stroke="0" extrusionOk="0">
                <a:moveTo>
                  <a:pt x="0" y="0"/>
                </a:moveTo>
                <a:cubicBezTo>
                  <a:pt x="4519" y="745"/>
                  <a:pt x="7608" y="27"/>
                  <a:pt x="13716" y="0"/>
                </a:cubicBezTo>
                <a:cubicBezTo>
                  <a:pt x="44022" y="114427"/>
                  <a:pt x="8229" y="453118"/>
                  <a:pt x="13716" y="698798"/>
                </a:cubicBezTo>
                <a:cubicBezTo>
                  <a:pt x="34424" y="963774"/>
                  <a:pt x="36600" y="1212364"/>
                  <a:pt x="13716" y="1397595"/>
                </a:cubicBezTo>
                <a:cubicBezTo>
                  <a:pt x="48283" y="1542354"/>
                  <a:pt x="25375" y="1802464"/>
                  <a:pt x="13716" y="2152297"/>
                </a:cubicBezTo>
                <a:cubicBezTo>
                  <a:pt x="3835" y="2525678"/>
                  <a:pt x="21814" y="2592868"/>
                  <a:pt x="13716" y="2739287"/>
                </a:cubicBezTo>
                <a:cubicBezTo>
                  <a:pt x="1084" y="2874965"/>
                  <a:pt x="-36448" y="3144013"/>
                  <a:pt x="13716" y="3493988"/>
                </a:cubicBezTo>
                <a:cubicBezTo>
                  <a:pt x="-17205" y="3852647"/>
                  <a:pt x="66492" y="4038484"/>
                  <a:pt x="13716" y="4304593"/>
                </a:cubicBezTo>
                <a:cubicBezTo>
                  <a:pt x="-83354" y="4564310"/>
                  <a:pt x="113944" y="5225828"/>
                  <a:pt x="13716" y="5590381"/>
                </a:cubicBezTo>
                <a:cubicBezTo>
                  <a:pt x="9333" y="5590250"/>
                  <a:pt x="5993" y="5589792"/>
                  <a:pt x="0" y="5590381"/>
                </a:cubicBezTo>
                <a:cubicBezTo>
                  <a:pt x="35863" y="5257220"/>
                  <a:pt x="-32757" y="5135372"/>
                  <a:pt x="0" y="4835680"/>
                </a:cubicBezTo>
                <a:cubicBezTo>
                  <a:pt x="7921" y="4562721"/>
                  <a:pt x="-29047" y="4351594"/>
                  <a:pt x="0" y="4136882"/>
                </a:cubicBezTo>
                <a:cubicBezTo>
                  <a:pt x="1393" y="3929098"/>
                  <a:pt x="-4372" y="3755796"/>
                  <a:pt x="0" y="3549892"/>
                </a:cubicBezTo>
                <a:cubicBezTo>
                  <a:pt x="-14123" y="3323552"/>
                  <a:pt x="21701" y="3076195"/>
                  <a:pt x="0" y="2851094"/>
                </a:cubicBezTo>
                <a:cubicBezTo>
                  <a:pt x="-51577" y="2661940"/>
                  <a:pt x="-7702" y="2448681"/>
                  <a:pt x="0" y="2264104"/>
                </a:cubicBezTo>
                <a:cubicBezTo>
                  <a:pt x="-8180" y="2080123"/>
                  <a:pt x="16108" y="1991682"/>
                  <a:pt x="0" y="1733018"/>
                </a:cubicBezTo>
                <a:cubicBezTo>
                  <a:pt x="-21280" y="1472795"/>
                  <a:pt x="8343" y="1385598"/>
                  <a:pt x="0" y="1090124"/>
                </a:cubicBezTo>
                <a:cubicBezTo>
                  <a:pt x="41559" y="815693"/>
                  <a:pt x="-53513" y="485395"/>
                  <a:pt x="0" y="0"/>
                </a:cubicBezTo>
                <a:close/>
              </a:path>
              <a:path w="13716" h="5590381" fill="none" stroke="0" extrusionOk="0">
                <a:moveTo>
                  <a:pt x="0" y="0"/>
                </a:moveTo>
                <a:cubicBezTo>
                  <a:pt x="6692" y="-634"/>
                  <a:pt x="7933" y="727"/>
                  <a:pt x="13716" y="0"/>
                </a:cubicBezTo>
                <a:cubicBezTo>
                  <a:pt x="-11397" y="210553"/>
                  <a:pt x="41795" y="570219"/>
                  <a:pt x="13716" y="754701"/>
                </a:cubicBezTo>
                <a:cubicBezTo>
                  <a:pt x="-16345" y="939055"/>
                  <a:pt x="5480" y="1271330"/>
                  <a:pt x="13716" y="1565307"/>
                </a:cubicBezTo>
                <a:cubicBezTo>
                  <a:pt x="214" y="1888228"/>
                  <a:pt x="-22439" y="2000817"/>
                  <a:pt x="13716" y="2152297"/>
                </a:cubicBezTo>
                <a:cubicBezTo>
                  <a:pt x="36483" y="2302199"/>
                  <a:pt x="43294" y="2645200"/>
                  <a:pt x="13716" y="2906998"/>
                </a:cubicBezTo>
                <a:cubicBezTo>
                  <a:pt x="10400" y="3203875"/>
                  <a:pt x="27719" y="3309255"/>
                  <a:pt x="13716" y="3549892"/>
                </a:cubicBezTo>
                <a:cubicBezTo>
                  <a:pt x="-8323" y="3767364"/>
                  <a:pt x="36239" y="3859248"/>
                  <a:pt x="13716" y="4080978"/>
                </a:cubicBezTo>
                <a:cubicBezTo>
                  <a:pt x="-28362" y="4308528"/>
                  <a:pt x="-17360" y="4464817"/>
                  <a:pt x="13716" y="4835680"/>
                </a:cubicBezTo>
                <a:cubicBezTo>
                  <a:pt x="37186" y="5120324"/>
                  <a:pt x="-5183" y="5409792"/>
                  <a:pt x="13716" y="5590381"/>
                </a:cubicBezTo>
                <a:cubicBezTo>
                  <a:pt x="8151" y="5590111"/>
                  <a:pt x="6756" y="5590651"/>
                  <a:pt x="0" y="5590381"/>
                </a:cubicBezTo>
                <a:cubicBezTo>
                  <a:pt x="366" y="5289836"/>
                  <a:pt x="-51421" y="5037027"/>
                  <a:pt x="0" y="4835680"/>
                </a:cubicBezTo>
                <a:cubicBezTo>
                  <a:pt x="30695" y="4638845"/>
                  <a:pt x="15954" y="4503929"/>
                  <a:pt x="0" y="4304593"/>
                </a:cubicBezTo>
                <a:cubicBezTo>
                  <a:pt x="14622" y="4089881"/>
                  <a:pt x="18900" y="3917008"/>
                  <a:pt x="0" y="3773507"/>
                </a:cubicBezTo>
                <a:cubicBezTo>
                  <a:pt x="-3147" y="3613850"/>
                  <a:pt x="-23547" y="3335869"/>
                  <a:pt x="0" y="3186517"/>
                </a:cubicBezTo>
                <a:cubicBezTo>
                  <a:pt x="5486" y="3055843"/>
                  <a:pt x="41826" y="2645889"/>
                  <a:pt x="0" y="2487720"/>
                </a:cubicBezTo>
                <a:cubicBezTo>
                  <a:pt x="-23992" y="2347034"/>
                  <a:pt x="14189" y="2145771"/>
                  <a:pt x="0" y="1956633"/>
                </a:cubicBezTo>
                <a:cubicBezTo>
                  <a:pt x="14669" y="1780910"/>
                  <a:pt x="-4302" y="1660669"/>
                  <a:pt x="0" y="1425547"/>
                </a:cubicBezTo>
                <a:cubicBezTo>
                  <a:pt x="70611" y="1196115"/>
                  <a:pt x="14725" y="924393"/>
                  <a:pt x="0" y="614942"/>
                </a:cubicBezTo>
                <a:cubicBezTo>
                  <a:pt x="-2330" y="269013"/>
                  <a:pt x="15133" y="1326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custGeom>
                    <a:avLst/>
                    <a:gdLst>
                      <a:gd name="connsiteX0" fmla="*/ 0 w 13716"/>
                      <a:gd name="connsiteY0" fmla="*/ 0 h 5590381"/>
                      <a:gd name="connsiteX1" fmla="*/ 13716 w 13716"/>
                      <a:gd name="connsiteY1" fmla="*/ 0 h 5590381"/>
                      <a:gd name="connsiteX2" fmla="*/ 13716 w 13716"/>
                      <a:gd name="connsiteY2" fmla="*/ 754701 h 5590381"/>
                      <a:gd name="connsiteX3" fmla="*/ 13716 w 13716"/>
                      <a:gd name="connsiteY3" fmla="*/ 1565307 h 5590381"/>
                      <a:gd name="connsiteX4" fmla="*/ 13716 w 13716"/>
                      <a:gd name="connsiteY4" fmla="*/ 2152297 h 5590381"/>
                      <a:gd name="connsiteX5" fmla="*/ 13716 w 13716"/>
                      <a:gd name="connsiteY5" fmla="*/ 2906998 h 5590381"/>
                      <a:gd name="connsiteX6" fmla="*/ 13716 w 13716"/>
                      <a:gd name="connsiteY6" fmla="*/ 3549892 h 5590381"/>
                      <a:gd name="connsiteX7" fmla="*/ 13716 w 13716"/>
                      <a:gd name="connsiteY7" fmla="*/ 4080978 h 5590381"/>
                      <a:gd name="connsiteX8" fmla="*/ 13716 w 13716"/>
                      <a:gd name="connsiteY8" fmla="*/ 4835680 h 5590381"/>
                      <a:gd name="connsiteX9" fmla="*/ 13716 w 13716"/>
                      <a:gd name="connsiteY9" fmla="*/ 5590381 h 5590381"/>
                      <a:gd name="connsiteX10" fmla="*/ 0 w 13716"/>
                      <a:gd name="connsiteY10" fmla="*/ 5590381 h 5590381"/>
                      <a:gd name="connsiteX11" fmla="*/ 0 w 13716"/>
                      <a:gd name="connsiteY11" fmla="*/ 4835680 h 5590381"/>
                      <a:gd name="connsiteX12" fmla="*/ 0 w 13716"/>
                      <a:gd name="connsiteY12" fmla="*/ 4304593 h 5590381"/>
                      <a:gd name="connsiteX13" fmla="*/ 0 w 13716"/>
                      <a:gd name="connsiteY13" fmla="*/ 3773507 h 5590381"/>
                      <a:gd name="connsiteX14" fmla="*/ 0 w 13716"/>
                      <a:gd name="connsiteY14" fmla="*/ 3186517 h 5590381"/>
                      <a:gd name="connsiteX15" fmla="*/ 0 w 13716"/>
                      <a:gd name="connsiteY15" fmla="*/ 2487720 h 5590381"/>
                      <a:gd name="connsiteX16" fmla="*/ 0 w 13716"/>
                      <a:gd name="connsiteY16" fmla="*/ 1956633 h 5590381"/>
                      <a:gd name="connsiteX17" fmla="*/ 0 w 13716"/>
                      <a:gd name="connsiteY17" fmla="*/ 1425547 h 5590381"/>
                      <a:gd name="connsiteX18" fmla="*/ 0 w 13716"/>
                      <a:gd name="connsiteY18" fmla="*/ 614942 h 5590381"/>
                      <a:gd name="connsiteX19" fmla="*/ 0 w 13716"/>
                      <a:gd name="connsiteY19" fmla="*/ 0 h 5590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3716" h="5590381" fill="none" extrusionOk="0">
                        <a:moveTo>
                          <a:pt x="0" y="0"/>
                        </a:moveTo>
                        <a:cubicBezTo>
                          <a:pt x="6519" y="-664"/>
                          <a:pt x="8288" y="665"/>
                          <a:pt x="13716" y="0"/>
                        </a:cubicBezTo>
                        <a:cubicBezTo>
                          <a:pt x="-9798" y="225076"/>
                          <a:pt x="41703" y="562283"/>
                          <a:pt x="13716" y="754701"/>
                        </a:cubicBezTo>
                        <a:cubicBezTo>
                          <a:pt x="-14271" y="947119"/>
                          <a:pt x="25509" y="1239251"/>
                          <a:pt x="13716" y="1565307"/>
                        </a:cubicBezTo>
                        <a:cubicBezTo>
                          <a:pt x="1923" y="1891363"/>
                          <a:pt x="2588" y="1999140"/>
                          <a:pt x="13716" y="2152297"/>
                        </a:cubicBezTo>
                        <a:cubicBezTo>
                          <a:pt x="24845" y="2305454"/>
                          <a:pt x="24133" y="2598333"/>
                          <a:pt x="13716" y="2906998"/>
                        </a:cubicBezTo>
                        <a:cubicBezTo>
                          <a:pt x="3299" y="3215663"/>
                          <a:pt x="30691" y="3327412"/>
                          <a:pt x="13716" y="3549892"/>
                        </a:cubicBezTo>
                        <a:cubicBezTo>
                          <a:pt x="-3259" y="3772372"/>
                          <a:pt x="33989" y="3843836"/>
                          <a:pt x="13716" y="4080978"/>
                        </a:cubicBezTo>
                        <a:cubicBezTo>
                          <a:pt x="-6557" y="4318120"/>
                          <a:pt x="-8378" y="4511166"/>
                          <a:pt x="13716" y="4835680"/>
                        </a:cubicBezTo>
                        <a:cubicBezTo>
                          <a:pt x="35810" y="5160194"/>
                          <a:pt x="-17642" y="5401748"/>
                          <a:pt x="13716" y="5590381"/>
                        </a:cubicBezTo>
                        <a:cubicBezTo>
                          <a:pt x="8599" y="5590092"/>
                          <a:pt x="6708" y="5590668"/>
                          <a:pt x="0" y="5590381"/>
                        </a:cubicBezTo>
                        <a:cubicBezTo>
                          <a:pt x="-6480" y="5250523"/>
                          <a:pt x="-32148" y="5052531"/>
                          <a:pt x="0" y="4835680"/>
                        </a:cubicBezTo>
                        <a:cubicBezTo>
                          <a:pt x="32148" y="4618829"/>
                          <a:pt x="5352" y="4496374"/>
                          <a:pt x="0" y="4304593"/>
                        </a:cubicBezTo>
                        <a:cubicBezTo>
                          <a:pt x="-5352" y="4112812"/>
                          <a:pt x="9645" y="3919423"/>
                          <a:pt x="0" y="3773507"/>
                        </a:cubicBezTo>
                        <a:cubicBezTo>
                          <a:pt x="-9645" y="3627591"/>
                          <a:pt x="-10654" y="3330687"/>
                          <a:pt x="0" y="3186517"/>
                        </a:cubicBezTo>
                        <a:cubicBezTo>
                          <a:pt x="10654" y="3042347"/>
                          <a:pt x="18181" y="2635923"/>
                          <a:pt x="0" y="2487720"/>
                        </a:cubicBezTo>
                        <a:cubicBezTo>
                          <a:pt x="-18181" y="2339517"/>
                          <a:pt x="-7947" y="2113537"/>
                          <a:pt x="0" y="1956633"/>
                        </a:cubicBezTo>
                        <a:cubicBezTo>
                          <a:pt x="7947" y="1799729"/>
                          <a:pt x="-15145" y="1657735"/>
                          <a:pt x="0" y="1425547"/>
                        </a:cubicBezTo>
                        <a:cubicBezTo>
                          <a:pt x="15145" y="1193359"/>
                          <a:pt x="-23832" y="948054"/>
                          <a:pt x="0" y="614942"/>
                        </a:cubicBezTo>
                        <a:cubicBezTo>
                          <a:pt x="23832" y="281831"/>
                          <a:pt x="2816" y="129878"/>
                          <a:pt x="0" y="0"/>
                        </a:cubicBezTo>
                        <a:close/>
                      </a:path>
                      <a:path w="13716" h="5590381" stroke="0" extrusionOk="0">
                        <a:moveTo>
                          <a:pt x="0" y="0"/>
                        </a:moveTo>
                        <a:cubicBezTo>
                          <a:pt x="4626" y="620"/>
                          <a:pt x="7856" y="-428"/>
                          <a:pt x="13716" y="0"/>
                        </a:cubicBezTo>
                        <a:cubicBezTo>
                          <a:pt x="36569" y="165299"/>
                          <a:pt x="-959" y="427555"/>
                          <a:pt x="13716" y="698798"/>
                        </a:cubicBezTo>
                        <a:cubicBezTo>
                          <a:pt x="28391" y="970041"/>
                          <a:pt x="15108" y="1226199"/>
                          <a:pt x="13716" y="1397595"/>
                        </a:cubicBezTo>
                        <a:cubicBezTo>
                          <a:pt x="12324" y="1568991"/>
                          <a:pt x="34226" y="1794517"/>
                          <a:pt x="13716" y="2152297"/>
                        </a:cubicBezTo>
                        <a:cubicBezTo>
                          <a:pt x="-6794" y="2510077"/>
                          <a:pt x="36274" y="2594424"/>
                          <a:pt x="13716" y="2739287"/>
                        </a:cubicBezTo>
                        <a:cubicBezTo>
                          <a:pt x="-8842" y="2884150"/>
                          <a:pt x="22545" y="3129706"/>
                          <a:pt x="13716" y="3493988"/>
                        </a:cubicBezTo>
                        <a:cubicBezTo>
                          <a:pt x="4887" y="3858270"/>
                          <a:pt x="49629" y="4041447"/>
                          <a:pt x="13716" y="4304593"/>
                        </a:cubicBezTo>
                        <a:cubicBezTo>
                          <a:pt x="-22197" y="4567740"/>
                          <a:pt x="45055" y="5149125"/>
                          <a:pt x="13716" y="5590381"/>
                        </a:cubicBezTo>
                        <a:cubicBezTo>
                          <a:pt x="9649" y="5590058"/>
                          <a:pt x="6483" y="5589928"/>
                          <a:pt x="0" y="5590381"/>
                        </a:cubicBezTo>
                        <a:cubicBezTo>
                          <a:pt x="36767" y="5266821"/>
                          <a:pt x="-16223" y="5116146"/>
                          <a:pt x="0" y="4835680"/>
                        </a:cubicBezTo>
                        <a:cubicBezTo>
                          <a:pt x="16223" y="4555214"/>
                          <a:pt x="-16316" y="4356490"/>
                          <a:pt x="0" y="4136882"/>
                        </a:cubicBezTo>
                        <a:cubicBezTo>
                          <a:pt x="16316" y="3917274"/>
                          <a:pt x="8005" y="3773465"/>
                          <a:pt x="0" y="3549892"/>
                        </a:cubicBezTo>
                        <a:cubicBezTo>
                          <a:pt x="-8005" y="3326319"/>
                          <a:pt x="27623" y="3052456"/>
                          <a:pt x="0" y="2851094"/>
                        </a:cubicBezTo>
                        <a:cubicBezTo>
                          <a:pt x="-27623" y="2649732"/>
                          <a:pt x="5614" y="2455815"/>
                          <a:pt x="0" y="2264104"/>
                        </a:cubicBezTo>
                        <a:cubicBezTo>
                          <a:pt x="-5614" y="2072393"/>
                          <a:pt x="22598" y="1990723"/>
                          <a:pt x="0" y="1733018"/>
                        </a:cubicBezTo>
                        <a:cubicBezTo>
                          <a:pt x="-22598" y="1475313"/>
                          <a:pt x="-6965" y="1369123"/>
                          <a:pt x="0" y="1090124"/>
                        </a:cubicBezTo>
                        <a:cubicBezTo>
                          <a:pt x="6965" y="811125"/>
                          <a:pt x="-19273" y="50704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1133428"/>
            <a:ext cx="5170932" cy="29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0722" y="4798577"/>
            <a:ext cx="5170932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Click on the option according to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310042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/>
              <a:t>Install MySQL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0060" y="2872899"/>
            <a:ext cx="3182691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For windows, download from the 1</a:t>
            </a:r>
            <a:r>
              <a:rPr lang="en-US" sz="1900" baseline="30000"/>
              <a:t>st</a:t>
            </a:r>
            <a:r>
              <a:rPr lang="en-US" sz="1900"/>
              <a:t> option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" r="49753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5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2661</Words>
  <Application>Microsoft Office PowerPoint</Application>
  <PresentationFormat>On-screen Show (4:3)</PresentationFormat>
  <Paragraphs>345</Paragraphs>
  <Slides>51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Consolas</vt:lpstr>
      <vt:lpstr>Segoe UI</vt:lpstr>
      <vt:lpstr>Times New Roman</vt:lpstr>
      <vt:lpstr>Verdana</vt:lpstr>
      <vt:lpstr>Office Theme</vt:lpstr>
      <vt:lpstr>Information Management System Lab</vt:lpstr>
      <vt:lpstr>About IMS Lab Evaluation  </vt:lpstr>
      <vt:lpstr>Data and Information</vt:lpstr>
      <vt:lpstr>Information Management System</vt:lpstr>
      <vt:lpstr>Query Language</vt:lpstr>
      <vt:lpstr>Install MySQL</vt:lpstr>
      <vt:lpstr>Install MySQL</vt:lpstr>
      <vt:lpstr>Install MySQL</vt:lpstr>
      <vt:lpstr>Install MySQL</vt:lpstr>
      <vt:lpstr>MySQL Installer</vt:lpstr>
      <vt:lpstr>MySQL Installer</vt:lpstr>
      <vt:lpstr>SQL categorization</vt:lpstr>
      <vt:lpstr>DDL</vt:lpstr>
      <vt:lpstr>DML</vt:lpstr>
      <vt:lpstr>DQL</vt:lpstr>
      <vt:lpstr>DCL</vt:lpstr>
      <vt:lpstr>TCL</vt:lpstr>
      <vt:lpstr> Create Database</vt:lpstr>
      <vt:lpstr>Drop Database</vt:lpstr>
      <vt:lpstr>Use Database</vt:lpstr>
      <vt:lpstr>Creating Table</vt:lpstr>
      <vt:lpstr>Create Table example</vt:lpstr>
      <vt:lpstr>Popular Data Types</vt:lpstr>
      <vt:lpstr>Drop Table</vt:lpstr>
      <vt:lpstr>Truncate Table</vt:lpstr>
      <vt:lpstr>Alter Table</vt:lpstr>
      <vt:lpstr>ALTER Table - ADD Column</vt:lpstr>
      <vt:lpstr>ALTER Table - DROP Column</vt:lpstr>
      <vt:lpstr>ALTER Table - ALTER/MODIFY Column</vt:lpstr>
      <vt:lpstr>RENAME Table</vt:lpstr>
      <vt:lpstr>RENAME Contd.</vt:lpstr>
      <vt:lpstr>Add Comment</vt:lpstr>
      <vt:lpstr>SELECT Command</vt:lpstr>
      <vt:lpstr>SELECT DISTINCT Command</vt:lpstr>
      <vt:lpstr>WHERE Clause</vt:lpstr>
      <vt:lpstr>MySQL Constraints</vt:lpstr>
      <vt:lpstr>Example: Create Table</vt:lpstr>
      <vt:lpstr>Insert into Table</vt:lpstr>
      <vt:lpstr>How to display</vt:lpstr>
      <vt:lpstr>Delete a Member</vt:lpstr>
      <vt:lpstr>Update</vt:lpstr>
      <vt:lpstr>Alter Table</vt:lpstr>
      <vt:lpstr>Use Case 1 (Shopping Record)</vt:lpstr>
      <vt:lpstr>Customers Table</vt:lpstr>
      <vt:lpstr>Employees Table</vt:lpstr>
      <vt:lpstr>Order Details Table</vt:lpstr>
      <vt:lpstr>Use Case 2: Office Record</vt:lpstr>
      <vt:lpstr>Employee Table</vt:lpstr>
      <vt:lpstr>Department Table</vt:lpstr>
      <vt:lpstr>Assignment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Management System Lab</dc:title>
  <dc:creator>MUHURI</dc:creator>
  <cp:lastModifiedBy>hp</cp:lastModifiedBy>
  <cp:revision>60</cp:revision>
  <dcterms:created xsi:type="dcterms:W3CDTF">2020-08-06T05:16:00Z</dcterms:created>
  <dcterms:modified xsi:type="dcterms:W3CDTF">2025-10-03T05:59:28Z</dcterms:modified>
</cp:coreProperties>
</file>